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331"/>
    <a:srgbClr val="F7D600"/>
    <a:srgbClr val="E7630D"/>
    <a:srgbClr val="3C3B3B"/>
    <a:srgbClr val="F5CA00"/>
    <a:srgbClr val="F4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67" autoAdjust="0"/>
    <p:restoredTop sz="94660"/>
  </p:normalViewPr>
  <p:slideViewPr>
    <p:cSldViewPr snapToGrid="0">
      <p:cViewPr>
        <p:scale>
          <a:sx n="226" d="100"/>
          <a:sy n="226" d="100"/>
        </p:scale>
        <p:origin x="636" y="-89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Caloia" userId="a7c84883-21c5-4aa3-b3bb-ce3083162c94" providerId="ADAL" clId="{2B1B8C2F-DF06-4077-AC58-8A9B8A6FF936}"/>
    <pc:docChg chg="modSld">
      <pc:chgData name="Ashley Caloia" userId="a7c84883-21c5-4aa3-b3bb-ce3083162c94" providerId="ADAL" clId="{2B1B8C2F-DF06-4077-AC58-8A9B8A6FF936}" dt="2024-11-11T14:09:47.624" v="58" actId="20577"/>
      <pc:docMkLst>
        <pc:docMk/>
      </pc:docMkLst>
      <pc:sldChg chg="modSp mod">
        <pc:chgData name="Ashley Caloia" userId="a7c84883-21c5-4aa3-b3bb-ce3083162c94" providerId="ADAL" clId="{2B1B8C2F-DF06-4077-AC58-8A9B8A6FF936}" dt="2024-11-11T14:09:47.624" v="58" actId="20577"/>
        <pc:sldMkLst>
          <pc:docMk/>
          <pc:sldMk cId="3147322576" sldId="256"/>
        </pc:sldMkLst>
        <pc:spChg chg="mod">
          <ac:chgData name="Ashley Caloia" userId="a7c84883-21c5-4aa3-b3bb-ce3083162c94" providerId="ADAL" clId="{2B1B8C2F-DF06-4077-AC58-8A9B8A6FF936}" dt="2024-11-11T14:09:47.624" v="58" actId="20577"/>
          <ac:spMkLst>
            <pc:docMk/>
            <pc:sldMk cId="3147322576" sldId="256"/>
            <ac:spMk id="5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6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35C4B-158B-406A-950A-5BDFBF9855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DDCB-0844-4BD8-9D9E-66F951FF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hyperlink" Target="http://www.knichellogistics.com/" TargetMode="Externa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caloia@knichellogistics.com" TargetMode="External"/><Relationship Id="rId11" Type="http://schemas.microsoft.com/office/2007/relationships/hdphoto" Target="../media/hdphoto4.wdp"/><Relationship Id="rId24" Type="http://schemas.openxmlformats.org/officeDocument/2006/relationships/image" Target="../media/image17.gif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038">
            <a:extLst>
              <a:ext uri="{FF2B5EF4-FFF2-40B4-BE49-F238E27FC236}">
                <a16:creationId xmlns:a16="http://schemas.microsoft.com/office/drawing/2014/main" id="{EDD1DC4E-EDB1-47E2-9647-6090B80BE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31"/>
            <a:ext cx="6858000" cy="134302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A61B4AC-FAC7-4E27-AD39-D6EBCA3A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329049"/>
            <a:ext cx="6858000" cy="1338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34220"/>
            <a:ext cx="6858000" cy="119743"/>
          </a:xfrm>
          <a:prstGeom prst="rect">
            <a:avLst/>
          </a:prstGeom>
          <a:solidFill>
            <a:srgbClr val="C41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005814"/>
            <a:ext cx="6858000" cy="147948"/>
          </a:xfrm>
          <a:prstGeom prst="rect">
            <a:avLst/>
          </a:prstGeom>
          <a:solidFill>
            <a:srgbClr val="C4133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70614" y="1658435"/>
            <a:ext cx="2280557" cy="1791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0946" y="1345047"/>
            <a:ext cx="17910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Corporate Overview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107" y="1662908"/>
            <a:ext cx="4038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20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years, Knichel Logistics has transported goods for America’s largest corporations. Specializing in intermodal, less than truckload, cross-country, and cross-border services, we have moved more than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200,000 containers with 385,000 trucks spanning over 295 million miles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the last 5 years alone. With access to 90,000 rail containers, we work with Sam’s Club, Costco, Johnson &amp; Johnson, Ocean Spray, Samsung, and Staples to name a few.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Knichel also supports the federal government with recent logistical contracts for the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Emergency Management Agency (FEMA)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Army and Air Force Exchange Service (AAFES)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We successfully and seamlessly navigated the complexities of transporting 300 over-dimensional FEMA units for the Paradise, CA rebuild efforts.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our transportation services, we also specialize in Container Pool Management, which we currently provide to companies including Michelin, Meijer, Samsung and Johnson &amp; Johnson. Ensuring ample equipment capacity for our customers is a crucial need that Knichel Logistics provides.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Knichel moves the sugar, milk, televisions, paper goods, health products, and foodstuff used by more than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million Americans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Our senior leadership possesses Lean Six Sigma certification and a seat on the TIA Board of Directors.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1610" y="1345047"/>
            <a:ext cx="1625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Areas of Expertise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1311" y="5617494"/>
            <a:ext cx="2305583" cy="1548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21610" y="5299877"/>
            <a:ext cx="1369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Company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67537" y="5626384"/>
            <a:ext cx="22434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0375" algn="l"/>
                <a:tab pos="1203325" algn="l"/>
              </a:tabLst>
            </a:pPr>
            <a:r>
              <a:rPr lang="en-US" sz="1000" dirty="0"/>
              <a:t>UEI #	ZWNBVR7SSL	  CAGE:  76XJ1</a:t>
            </a:r>
          </a:p>
          <a:p>
            <a:pPr>
              <a:tabLst>
                <a:tab pos="460375" algn="l"/>
                <a:tab pos="1203325" algn="l"/>
              </a:tabLst>
            </a:pPr>
            <a:r>
              <a:rPr lang="en-US" sz="1000" dirty="0"/>
              <a:t>DOT #:	2230504	  MC #:   454402</a:t>
            </a:r>
          </a:p>
          <a:p>
            <a:pPr>
              <a:tabLst>
                <a:tab pos="460375" algn="l"/>
                <a:tab pos="1141413" algn="l"/>
              </a:tabLst>
            </a:pPr>
            <a:r>
              <a:rPr lang="en-US" sz="1000" dirty="0"/>
              <a:t>Status:	WBE, WOSB</a:t>
            </a:r>
          </a:p>
          <a:p>
            <a:pPr>
              <a:tabLst>
                <a:tab pos="460375" algn="l"/>
                <a:tab pos="1141413" algn="l"/>
              </a:tabLst>
            </a:pPr>
            <a:r>
              <a:rPr lang="en-US" sz="1000" dirty="0"/>
              <a:t> </a:t>
            </a:r>
          </a:p>
          <a:p>
            <a:endParaRPr lang="en-US" sz="400" dirty="0"/>
          </a:p>
          <a:p>
            <a:r>
              <a:rPr lang="en-US" sz="1000" dirty="0"/>
              <a:t>NAICS/PSC Codes:	</a:t>
            </a:r>
          </a:p>
          <a:p>
            <a:pPr>
              <a:tabLst>
                <a:tab pos="631825" algn="l"/>
                <a:tab pos="1257300" algn="l"/>
              </a:tabLst>
            </a:pPr>
            <a:r>
              <a:rPr lang="en-US" sz="1000" dirty="0"/>
              <a:t>482111 	484220 	488999</a:t>
            </a:r>
            <a:endParaRPr lang="en-US" sz="550" dirty="0"/>
          </a:p>
          <a:p>
            <a:pPr>
              <a:tabLst>
                <a:tab pos="631825" algn="l"/>
                <a:tab pos="1257300" algn="l"/>
              </a:tabLst>
            </a:pPr>
            <a:r>
              <a:rPr lang="en-US" sz="1000" dirty="0"/>
              <a:t>484110 	484230 	532411</a:t>
            </a:r>
            <a:endParaRPr lang="en-US" sz="550" dirty="0"/>
          </a:p>
          <a:p>
            <a:pPr>
              <a:tabLst>
                <a:tab pos="631825" algn="l"/>
                <a:tab pos="1257300" algn="l"/>
              </a:tabLst>
            </a:pPr>
            <a:r>
              <a:rPr lang="en-US" sz="1000" dirty="0"/>
              <a:t>484121 	488210 	V112</a:t>
            </a:r>
            <a:r>
              <a:rPr lang="en-US" sz="800" dirty="0"/>
              <a:t> </a:t>
            </a:r>
            <a:r>
              <a:rPr lang="en-US" sz="550" dirty="0"/>
              <a:t>– Motor Freight</a:t>
            </a:r>
          </a:p>
          <a:p>
            <a:pPr>
              <a:tabLst>
                <a:tab pos="631825" algn="l"/>
                <a:tab pos="1257300" algn="l"/>
              </a:tabLst>
            </a:pPr>
            <a:r>
              <a:rPr lang="en-US" sz="1000" dirty="0"/>
              <a:t>484122	488510	V113</a:t>
            </a:r>
            <a:r>
              <a:rPr lang="en-US" sz="800" dirty="0"/>
              <a:t> </a:t>
            </a:r>
            <a:r>
              <a:rPr lang="en-US" sz="550" dirty="0"/>
              <a:t>– Rail Freight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86663" y="1662908"/>
            <a:ext cx="23515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Intermodal Rail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Full Truckload/LTL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Warehousing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Expedited Shipping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Transloading/Cross Docking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Specialty Moves &amp; Projects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Volume LTL &amp; Partials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Cross Border Services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Mode Optimization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n-US" sz="1100" dirty="0"/>
              <a:t>Container Pool 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106" y="5495053"/>
            <a:ext cx="23271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Past Performance </a:t>
            </a:r>
            <a:r>
              <a:rPr lang="en-US" sz="1100" dirty="0"/>
              <a:t>– </a:t>
            </a:r>
            <a:r>
              <a:rPr lang="en-US" sz="1100" i="1" dirty="0"/>
              <a:t>Partial List</a:t>
            </a:r>
            <a:endParaRPr lang="en-US" sz="16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201107" y="8355551"/>
            <a:ext cx="179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Ashley Caloia</a:t>
            </a:r>
          </a:p>
          <a:p>
            <a:r>
              <a:rPr lang="en-US" sz="900" dirty="0"/>
              <a:t>Government Contracting Officer</a:t>
            </a:r>
          </a:p>
          <a:p>
            <a:r>
              <a:rPr lang="en-US" sz="900" dirty="0"/>
              <a:t>Ph: (724) 939-1048</a:t>
            </a:r>
          </a:p>
          <a:p>
            <a:r>
              <a:rPr lang="en-US" sz="900" dirty="0">
                <a:solidFill>
                  <a:srgbClr val="C4133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acaloia@knichellogistics.com</a:t>
            </a:r>
            <a:endParaRPr lang="en-US" sz="900" dirty="0">
              <a:solidFill>
                <a:srgbClr val="C4133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4695" y="8355551"/>
            <a:ext cx="213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Knichel Logistics</a:t>
            </a:r>
          </a:p>
          <a:p>
            <a:pPr algn="ctr"/>
            <a:r>
              <a:rPr lang="en-US" sz="900" dirty="0"/>
              <a:t>3000 Westinghouse Drive, Suite 401</a:t>
            </a:r>
          </a:p>
          <a:p>
            <a:pPr algn="ctr"/>
            <a:r>
              <a:rPr lang="en-US" sz="900" dirty="0"/>
              <a:t>Cranberry Township, </a:t>
            </a:r>
            <a:r>
              <a:rPr lang="en-US" sz="900"/>
              <a:t>PA 16066</a:t>
            </a:r>
            <a:endParaRPr lang="en-US" sz="900" dirty="0"/>
          </a:p>
          <a:p>
            <a:pPr algn="ctr"/>
            <a:r>
              <a:rPr lang="en-US" sz="900" dirty="0"/>
              <a:t>724-449-3300 (main)  724-939-1065 (fax)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1610" y="3469234"/>
            <a:ext cx="17756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Performance Award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6623" y="3886715"/>
            <a:ext cx="161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Annual SmartWay® Excellence Award is awarded to providers who are industry leaders in freight supply chain environmental performance and energy efficiency.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D7D6C-C8D8-4BA0-8B28-A1C1C15F1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741" y="8425925"/>
            <a:ext cx="834606" cy="4729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5C5BF0B-E398-4A40-A120-5FF7D9BBA08F}"/>
              </a:ext>
            </a:extLst>
          </p:cNvPr>
          <p:cNvSpPr txBox="1"/>
          <p:nvPr/>
        </p:nvSpPr>
        <p:spPr>
          <a:xfrm>
            <a:off x="1239463" y="754720"/>
            <a:ext cx="546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/>
              <a:t>Capability Statement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8A299731-ED46-41FF-A303-155F369FB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5" b="99380" l="446" r="100000">
                        <a14:foregroundMark x1="17411" y1="3101" x2="17411" y2="3101"/>
                        <a14:foregroundMark x1="16518" y1="3256" x2="16964" y2="88062"/>
                        <a14:backgroundMark x1="7589" y1="22791" x2="7589" y2="22791"/>
                        <a14:backgroundMark x1="3571" y1="31163" x2="3571" y2="31163"/>
                        <a14:backgroundMark x1="8482" y1="46202" x2="8482" y2="46202"/>
                        <a14:backgroundMark x1="94196" y1="15039" x2="94196" y2="15039"/>
                        <a14:backgroundMark x1="95089" y1="17984" x2="95089" y2="17984"/>
                        <a14:backgroundMark x1="93304" y1="24031" x2="93304" y2="24031"/>
                        <a14:backgroundMark x1="92411" y1="32713" x2="92411" y2="32713"/>
                        <a14:backgroundMark x1="90625" y1="46202" x2="90625" y2="46202"/>
                        <a14:backgroundMark x1="68750" y1="98295" x2="68750" y2="98295"/>
                        <a14:backgroundMark x1="5804" y1="76744" x2="5804" y2="76744"/>
                        <a14:backgroundMark x1="11161" y1="80620" x2="11161" y2="80620"/>
                        <a14:backgroundMark x1="7589" y1="82171" x2="7589" y2="82171"/>
                        <a14:backgroundMark x1="7589" y1="82171" x2="7589" y2="82171"/>
                        <a14:backgroundMark x1="6250" y1="72093" x2="6250" y2="72093"/>
                        <a14:backgroundMark x1="4464" y1="65736" x2="4464" y2="65736"/>
                        <a14:backgroundMark x1="4018" y1="59225" x2="4018" y2="59225"/>
                        <a14:backgroundMark x1="94643" y1="21705" x2="94643" y2="21705"/>
                        <a14:backgroundMark x1="7589" y1="5426" x2="7589" y2="5426"/>
                        <a14:backgroundMark x1="8929" y1="13953" x2="8929" y2="13953"/>
                        <a14:backgroundMark x1="7589" y1="15659" x2="7589" y2="15659"/>
                        <a14:backgroundMark x1="7589" y1="18760" x2="7589" y2="18760"/>
                        <a14:backgroundMark x1="16964" y1="30698" x2="16964" y2="30698"/>
                        <a14:backgroundMark x1="8929" y1="36589" x2="8929" y2="36589"/>
                        <a14:backgroundMark x1="8482" y1="37054" x2="8482" y2="37054"/>
                        <a14:backgroundMark x1="6696" y1="42481" x2="6696" y2="42481"/>
                        <a14:backgroundMark x1="6696" y1="42481" x2="6696" y2="42481"/>
                        <a14:backgroundMark x1="6696" y1="42481" x2="6696" y2="42481"/>
                        <a14:backgroundMark x1="7589" y1="52558" x2="7589" y2="52558"/>
                        <a14:backgroundMark x1="7589" y1="60620" x2="7589" y2="60620"/>
                        <a14:backgroundMark x1="8036" y1="67442" x2="8036" y2="67442"/>
                        <a14:backgroundMark x1="9821" y1="73023" x2="9821" y2="73023"/>
                        <a14:backgroundMark x1="8929" y1="79225" x2="8929" y2="79225"/>
                        <a14:backgroundMark x1="3125" y1="86512" x2="3125" y2="86512"/>
                        <a14:backgroundMark x1="3571" y1="86512" x2="3571" y2="86512"/>
                        <a14:backgroundMark x1="8482" y1="55969" x2="8482" y2="55969"/>
                        <a14:backgroundMark x1="4018" y1="54419" x2="4018" y2="54419"/>
                        <a14:backgroundMark x1="8036" y1="47442" x2="8036" y2="47442"/>
                        <a14:backgroundMark x1="15625" y1="55194" x2="15625" y2="5519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6275" y="3794101"/>
            <a:ext cx="512638" cy="147612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9F58C08-724A-4388-9AEF-31D8A4452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95" r="100000">
                        <a14:foregroundMark x1="13080" y1="16269" x2="13080" y2="16269"/>
                        <a14:foregroundMark x1="11451" y1="15047" x2="11451" y2="15047"/>
                        <a14:foregroundMark x1="10908" y1="15936" x2="10908" y2="15936"/>
                        <a14:foregroundMark x1="10908" y1="15936" x2="10908" y2="15936"/>
                        <a14:foregroundMark x1="89191" y1="15658" x2="89191" y2="15658"/>
                        <a14:foregroundMark x1="89980" y1="13826" x2="89980" y2="13826"/>
                        <a14:foregroundMark x1="84551" y1="7107" x2="84551" y2="7107"/>
                        <a14:foregroundMark x1="78430" y1="2665" x2="78430" y2="2665"/>
                        <a14:foregroundMark x1="15153" y1="10605" x2="15153" y2="10605"/>
                        <a14:foregroundMark x1="21372" y1="2332" x2="21372" y2="2332"/>
                        <a14:foregroundMark x1="17177" y1="90672" x2="17177" y2="90672"/>
                        <a14:foregroundMark x1="83317" y1="91782" x2="83317" y2="91782"/>
                        <a14:foregroundMark x1="70286" y1="93448" x2="70286" y2="93448"/>
                        <a14:foregroundMark x1="29812" y1="93115" x2="29812" y2="93115"/>
                        <a14:foregroundMark x1="15696" y1="70961" x2="15696" y2="70961"/>
                        <a14:foregroundMark x1="84847" y1="69572" x2="84847" y2="69572"/>
                        <a14:foregroundMark x1="19052" y1="41921" x2="19052" y2="41921"/>
                        <a14:foregroundMark x1="27641" y1="39034" x2="27641" y2="39034"/>
                        <a14:foregroundMark x1="34403" y1="43309" x2="34403" y2="43309"/>
                        <a14:foregroundMark x1="70977" y1="44364" x2="70977" y2="44364"/>
                        <a14:foregroundMark x1="55874" y1="44975" x2="55874" y2="44975"/>
                        <a14:foregroundMark x1="61846" y1="43920" x2="61846" y2="43920"/>
                        <a14:foregroundMark x1="53850" y1="47418" x2="53850" y2="47418"/>
                        <a14:foregroundMark x1="48026" y1="46696" x2="48026" y2="46696"/>
                        <a14:foregroundMark x1="78825" y1="46974" x2="78825" y2="46974"/>
                        <a14:foregroundMark x1="83712" y1="49139" x2="83712" y2="49139"/>
                        <a14:foregroundMark x1="30898" y1="45142" x2="30898" y2="45142"/>
                        <a14:foregroundMark x1="25321" y1="40700" x2="25321" y2="40700"/>
                        <a14:foregroundMark x1="16634" y1="55414" x2="16634" y2="55414"/>
                        <a14:foregroundMark x1="22458" y1="57968" x2="22458" y2="57968"/>
                        <a14:foregroundMark x1="20879" y1="38257" x2="20879" y2="38257"/>
                        <a14:foregroundMark x1="16239" y1="36480" x2="16239" y2="36480"/>
                        <a14:foregroundMark x1="25321" y1="58468" x2="25321" y2="58468"/>
                        <a14:foregroundMark x1="30306" y1="59856" x2="30306" y2="59856"/>
                        <a14:foregroundMark x1="34353" y1="57357" x2="34353" y2="57357"/>
                        <a14:foregroundMark x1="36920" y1="57301" x2="36920" y2="57301"/>
                        <a14:foregroundMark x1="38549" y1="58190" x2="38549" y2="58190"/>
                        <a14:foregroundMark x1="43880" y1="57190" x2="43880" y2="57190"/>
                        <a14:foregroundMark x1="48766" y1="57468" x2="48766" y2="57468"/>
                        <a14:foregroundMark x1="53159" y1="58634" x2="53159" y2="58634"/>
                        <a14:foregroundMark x1="61797" y1="53970" x2="61797" y2="53970"/>
                        <a14:foregroundMark x1="65449" y1="56913" x2="65449" y2="56913"/>
                        <a14:foregroundMark x1="74729" y1="57635" x2="74729" y2="57635"/>
                        <a14:foregroundMark x1="77098" y1="57190" x2="77098" y2="57190"/>
                        <a14:foregroundMark x1="83169" y1="56913" x2="83169" y2="56913"/>
                        <a14:foregroundMark x1="66732" y1="66796" x2="66732" y2="66796"/>
                        <a14:foregroundMark x1="63524" y1="66963" x2="63524" y2="66963"/>
                        <a14:foregroundMark x1="59033" y1="67907" x2="59033" y2="67907"/>
                        <a14:foregroundMark x1="54146" y1="64964" x2="54146" y2="64964"/>
                        <a14:foregroundMark x1="54245" y1="68240" x2="54245" y2="68240"/>
                        <a14:foregroundMark x1="48865" y1="67907" x2="48865" y2="67907"/>
                        <a14:foregroundMark x1="46594" y1="65130" x2="46594" y2="65130"/>
                        <a14:foregroundMark x1="46594" y1="69073" x2="46594" y2="69073"/>
                        <a14:foregroundMark x1="43583" y1="66796" x2="43583" y2="66796"/>
                        <a14:foregroundMark x1="40227" y1="67518" x2="40227" y2="67518"/>
                        <a14:foregroundMark x1="35439" y1="65408" x2="35439" y2="65408"/>
                        <a14:foregroundMark x1="87266" y1="43531" x2="87266" y2="43531"/>
                        <a14:foregroundMark x1="88500" y1="45364" x2="88500" y2="45364"/>
                        <a14:foregroundMark x1="19743" y1="80622" x2="19743" y2="80622"/>
                        <a14:foregroundMark x1="81244" y1="80344" x2="81244" y2="80344"/>
                        <a14:foregroundMark x1="13080" y1="35758" x2="13080" y2="35758"/>
                        <a14:foregroundMark x1="11007" y1="35425" x2="11007" y2="35425"/>
                        <a14:foregroundMark x1="13870" y1="35869" x2="13870" y2="35869"/>
                        <a14:backgroundMark x1="50444" y1="46363" x2="50444" y2="46363"/>
                        <a14:backgroundMark x1="15153" y1="36591" x2="15153" y2="36591"/>
                        <a14:backgroundMark x1="11895" y1="35813" x2="11895" y2="35813"/>
                        <a14:backgroundMark x1="99605" y1="37979" x2="99605" y2="37979"/>
                        <a14:backgroundMark x1="21520" y1="34037" x2="21520" y2="34037"/>
                        <a14:backgroundMark x1="81441" y1="57635" x2="81441" y2="57635"/>
                        <a14:backgroundMark x1="73100" y1="58967" x2="73100" y2="58967"/>
                        <a14:backgroundMark x1="77147" y1="48640" x2="77147" y2="48640"/>
                        <a14:backgroundMark x1="51974" y1="48806" x2="51974" y2="48806"/>
                        <a14:backgroundMark x1="61500" y1="56857" x2="61500" y2="56857"/>
                        <a14:backgroundMark x1="54886" y1="56857" x2="54886" y2="56857"/>
                        <a14:backgroundMark x1="57256" y1="68129" x2="57256" y2="68129"/>
                        <a14:backgroundMark x1="50938" y1="69461" x2="50938" y2="69461"/>
                        <a14:backgroundMark x1="33959" y1="66630" x2="33959" y2="66630"/>
                        <a14:backgroundMark x1="40721" y1="56635" x2="40721" y2="56635"/>
                        <a14:backgroundMark x1="31392" y1="57024" x2="31392" y2="57024"/>
                        <a14:backgroundMark x1="38697" y1="67740" x2="38697" y2="67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4847" y="8376597"/>
            <a:ext cx="659202" cy="585994"/>
          </a:xfrm>
          <a:prstGeom prst="rect">
            <a:avLst/>
          </a:prstGeom>
        </p:spPr>
      </p:pic>
      <p:pic>
        <p:nvPicPr>
          <p:cNvPr id="8" name="Picture 7">
            <a:hlinkClick r:id="rId12"/>
            <a:extLst>
              <a:ext uri="{FF2B5EF4-FFF2-40B4-BE49-F238E27FC236}">
                <a16:creationId xmlns:a16="http://schemas.microsoft.com/office/drawing/2014/main" id="{37EC0818-6013-487E-9234-DDF6542BA5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" y="29900"/>
            <a:ext cx="1178299" cy="117829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0D76D9E-E27B-4EFC-AEDB-330594FDD089}"/>
              </a:ext>
            </a:extLst>
          </p:cNvPr>
          <p:cNvGrpSpPr>
            <a:grpSpLocks noChangeAspect="1"/>
          </p:cNvGrpSpPr>
          <p:nvPr/>
        </p:nvGrpSpPr>
        <p:grpSpPr>
          <a:xfrm>
            <a:off x="199270" y="5793063"/>
            <a:ext cx="3932452" cy="2474374"/>
            <a:chOff x="0" y="0"/>
            <a:chExt cx="7499911" cy="4718584"/>
          </a:xfrm>
        </p:grpSpPr>
        <p:sp>
          <p:nvSpPr>
            <p:cNvPr id="30" name="Shape 1385">
              <a:extLst>
                <a:ext uri="{FF2B5EF4-FFF2-40B4-BE49-F238E27FC236}">
                  <a16:creationId xmlns:a16="http://schemas.microsoft.com/office/drawing/2014/main" id="{D48A95F1-3626-4929-AEF3-66ADC22FE887}"/>
                </a:ext>
              </a:extLst>
            </p:cNvPr>
            <p:cNvSpPr/>
            <p:nvPr/>
          </p:nvSpPr>
          <p:spPr>
            <a:xfrm>
              <a:off x="367687" y="34913"/>
              <a:ext cx="961299" cy="7134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9684"/>
                  </a:moveTo>
                  <a:cubicBezTo>
                    <a:pt x="120000" y="29684"/>
                    <a:pt x="108793" y="101684"/>
                    <a:pt x="106459" y="105473"/>
                  </a:cubicBezTo>
                  <a:cubicBezTo>
                    <a:pt x="104591" y="109894"/>
                    <a:pt x="106926" y="108631"/>
                    <a:pt x="106926" y="113052"/>
                  </a:cubicBezTo>
                  <a:cubicBezTo>
                    <a:pt x="106926" y="116842"/>
                    <a:pt x="105992" y="120000"/>
                    <a:pt x="105992" y="120000"/>
                  </a:cubicBezTo>
                  <a:cubicBezTo>
                    <a:pt x="75175" y="109263"/>
                    <a:pt x="75175" y="109263"/>
                    <a:pt x="75175" y="109263"/>
                  </a:cubicBezTo>
                  <a:cubicBezTo>
                    <a:pt x="70038" y="108631"/>
                    <a:pt x="70038" y="108631"/>
                    <a:pt x="70038" y="108631"/>
                  </a:cubicBezTo>
                  <a:cubicBezTo>
                    <a:pt x="68171" y="109263"/>
                    <a:pt x="68171" y="109263"/>
                    <a:pt x="68171" y="109263"/>
                  </a:cubicBezTo>
                  <a:cubicBezTo>
                    <a:pt x="65836" y="108631"/>
                    <a:pt x="65836" y="108631"/>
                    <a:pt x="65836" y="108631"/>
                  </a:cubicBezTo>
                  <a:cubicBezTo>
                    <a:pt x="63968" y="109263"/>
                    <a:pt x="63968" y="109263"/>
                    <a:pt x="63968" y="109263"/>
                  </a:cubicBezTo>
                  <a:cubicBezTo>
                    <a:pt x="50428" y="109894"/>
                    <a:pt x="50428" y="109894"/>
                    <a:pt x="50428" y="109894"/>
                  </a:cubicBezTo>
                  <a:cubicBezTo>
                    <a:pt x="49027" y="108631"/>
                    <a:pt x="49027" y="108631"/>
                    <a:pt x="49027" y="108631"/>
                  </a:cubicBezTo>
                  <a:cubicBezTo>
                    <a:pt x="47626" y="109263"/>
                    <a:pt x="47626" y="109263"/>
                    <a:pt x="47626" y="109263"/>
                  </a:cubicBezTo>
                  <a:cubicBezTo>
                    <a:pt x="46225" y="109894"/>
                    <a:pt x="46225" y="109894"/>
                    <a:pt x="46225" y="109894"/>
                  </a:cubicBezTo>
                  <a:cubicBezTo>
                    <a:pt x="45291" y="109894"/>
                    <a:pt x="45291" y="109894"/>
                    <a:pt x="45291" y="109894"/>
                  </a:cubicBezTo>
                  <a:cubicBezTo>
                    <a:pt x="43891" y="109263"/>
                    <a:pt x="43891" y="109263"/>
                    <a:pt x="43891" y="109263"/>
                  </a:cubicBezTo>
                  <a:cubicBezTo>
                    <a:pt x="43891" y="108631"/>
                    <a:pt x="43891" y="108631"/>
                    <a:pt x="43891" y="108631"/>
                  </a:cubicBezTo>
                  <a:cubicBezTo>
                    <a:pt x="41556" y="108631"/>
                    <a:pt x="41556" y="108631"/>
                    <a:pt x="41556" y="108631"/>
                  </a:cubicBezTo>
                  <a:cubicBezTo>
                    <a:pt x="40155" y="108000"/>
                    <a:pt x="40155" y="108000"/>
                    <a:pt x="40155" y="108000"/>
                  </a:cubicBezTo>
                  <a:cubicBezTo>
                    <a:pt x="39688" y="106736"/>
                    <a:pt x="39688" y="106736"/>
                    <a:pt x="39688" y="106736"/>
                  </a:cubicBezTo>
                  <a:cubicBezTo>
                    <a:pt x="39688" y="106105"/>
                    <a:pt x="39688" y="106105"/>
                    <a:pt x="39688" y="106105"/>
                  </a:cubicBezTo>
                  <a:cubicBezTo>
                    <a:pt x="37821" y="105473"/>
                    <a:pt x="37821" y="105473"/>
                    <a:pt x="37821" y="105473"/>
                  </a:cubicBezTo>
                  <a:cubicBezTo>
                    <a:pt x="34085" y="104210"/>
                    <a:pt x="34085" y="104210"/>
                    <a:pt x="34085" y="104210"/>
                  </a:cubicBezTo>
                  <a:cubicBezTo>
                    <a:pt x="31750" y="102947"/>
                    <a:pt x="31750" y="102947"/>
                    <a:pt x="31750" y="102947"/>
                  </a:cubicBezTo>
                  <a:cubicBezTo>
                    <a:pt x="30817" y="102315"/>
                    <a:pt x="30817" y="102315"/>
                    <a:pt x="30817" y="102315"/>
                  </a:cubicBezTo>
                  <a:cubicBezTo>
                    <a:pt x="28015" y="102947"/>
                    <a:pt x="28015" y="102947"/>
                    <a:pt x="28015" y="102947"/>
                  </a:cubicBezTo>
                  <a:cubicBezTo>
                    <a:pt x="23813" y="104210"/>
                    <a:pt x="23813" y="104210"/>
                    <a:pt x="23813" y="104210"/>
                  </a:cubicBezTo>
                  <a:cubicBezTo>
                    <a:pt x="18677" y="102315"/>
                    <a:pt x="18677" y="102315"/>
                    <a:pt x="18677" y="102315"/>
                  </a:cubicBezTo>
                  <a:cubicBezTo>
                    <a:pt x="15408" y="98526"/>
                    <a:pt x="15408" y="98526"/>
                    <a:pt x="15408" y="98526"/>
                  </a:cubicBezTo>
                  <a:cubicBezTo>
                    <a:pt x="15408" y="98526"/>
                    <a:pt x="16809" y="94105"/>
                    <a:pt x="16342" y="88421"/>
                  </a:cubicBezTo>
                  <a:cubicBezTo>
                    <a:pt x="15875" y="82105"/>
                    <a:pt x="13540" y="80842"/>
                    <a:pt x="13540" y="80842"/>
                  </a:cubicBezTo>
                  <a:cubicBezTo>
                    <a:pt x="11206" y="80842"/>
                    <a:pt x="11206" y="80842"/>
                    <a:pt x="11206" y="80842"/>
                  </a:cubicBezTo>
                  <a:cubicBezTo>
                    <a:pt x="9338" y="79578"/>
                    <a:pt x="9338" y="79578"/>
                    <a:pt x="9338" y="79578"/>
                  </a:cubicBezTo>
                  <a:cubicBezTo>
                    <a:pt x="9338" y="79578"/>
                    <a:pt x="9338" y="75789"/>
                    <a:pt x="7003" y="75789"/>
                  </a:cubicBezTo>
                  <a:cubicBezTo>
                    <a:pt x="4669" y="75789"/>
                    <a:pt x="4669" y="75789"/>
                    <a:pt x="4669" y="75789"/>
                  </a:cubicBezTo>
                  <a:cubicBezTo>
                    <a:pt x="1867" y="75157"/>
                    <a:pt x="1867" y="75157"/>
                    <a:pt x="1867" y="75157"/>
                  </a:cubicBezTo>
                  <a:cubicBezTo>
                    <a:pt x="0" y="73263"/>
                    <a:pt x="0" y="73263"/>
                    <a:pt x="0" y="73263"/>
                  </a:cubicBezTo>
                  <a:cubicBezTo>
                    <a:pt x="466" y="68842"/>
                    <a:pt x="466" y="68842"/>
                    <a:pt x="466" y="68842"/>
                  </a:cubicBezTo>
                  <a:cubicBezTo>
                    <a:pt x="1400" y="65052"/>
                    <a:pt x="1400" y="65052"/>
                    <a:pt x="1400" y="65052"/>
                  </a:cubicBezTo>
                  <a:cubicBezTo>
                    <a:pt x="1867" y="64421"/>
                    <a:pt x="1867" y="64421"/>
                    <a:pt x="1867" y="64421"/>
                  </a:cubicBezTo>
                  <a:cubicBezTo>
                    <a:pt x="2334" y="66315"/>
                    <a:pt x="2334" y="66315"/>
                    <a:pt x="2334" y="66315"/>
                  </a:cubicBezTo>
                  <a:cubicBezTo>
                    <a:pt x="2801" y="66947"/>
                    <a:pt x="2801" y="66947"/>
                    <a:pt x="2801" y="66947"/>
                  </a:cubicBezTo>
                  <a:cubicBezTo>
                    <a:pt x="3268" y="66315"/>
                    <a:pt x="3268" y="66315"/>
                    <a:pt x="3268" y="66315"/>
                  </a:cubicBezTo>
                  <a:cubicBezTo>
                    <a:pt x="3268" y="63789"/>
                    <a:pt x="3268" y="63789"/>
                    <a:pt x="3268" y="63789"/>
                  </a:cubicBezTo>
                  <a:cubicBezTo>
                    <a:pt x="5136" y="62526"/>
                    <a:pt x="5136" y="62526"/>
                    <a:pt x="5136" y="62526"/>
                  </a:cubicBezTo>
                  <a:cubicBezTo>
                    <a:pt x="5136" y="61894"/>
                    <a:pt x="5136" y="61894"/>
                    <a:pt x="5136" y="61894"/>
                  </a:cubicBezTo>
                  <a:cubicBezTo>
                    <a:pt x="4202" y="60631"/>
                    <a:pt x="4202" y="60631"/>
                    <a:pt x="4202" y="60631"/>
                  </a:cubicBezTo>
                  <a:cubicBezTo>
                    <a:pt x="3735" y="60000"/>
                    <a:pt x="3735" y="60000"/>
                    <a:pt x="3735" y="60000"/>
                  </a:cubicBezTo>
                  <a:cubicBezTo>
                    <a:pt x="3268" y="55578"/>
                    <a:pt x="3268" y="55578"/>
                    <a:pt x="3268" y="55578"/>
                  </a:cubicBezTo>
                  <a:cubicBezTo>
                    <a:pt x="6536" y="54947"/>
                    <a:pt x="6536" y="54947"/>
                    <a:pt x="6536" y="54947"/>
                  </a:cubicBezTo>
                  <a:cubicBezTo>
                    <a:pt x="7470" y="53684"/>
                    <a:pt x="7470" y="53684"/>
                    <a:pt x="7470" y="53684"/>
                  </a:cubicBezTo>
                  <a:cubicBezTo>
                    <a:pt x="4669" y="50526"/>
                    <a:pt x="4669" y="50526"/>
                    <a:pt x="4669" y="50526"/>
                  </a:cubicBezTo>
                  <a:cubicBezTo>
                    <a:pt x="3735" y="49263"/>
                    <a:pt x="3735" y="49263"/>
                    <a:pt x="3735" y="49263"/>
                  </a:cubicBezTo>
                  <a:cubicBezTo>
                    <a:pt x="2801" y="40421"/>
                    <a:pt x="2801" y="40421"/>
                    <a:pt x="2801" y="40421"/>
                  </a:cubicBezTo>
                  <a:cubicBezTo>
                    <a:pt x="2801" y="37894"/>
                    <a:pt x="2801" y="37894"/>
                    <a:pt x="2801" y="37894"/>
                  </a:cubicBezTo>
                  <a:cubicBezTo>
                    <a:pt x="3735" y="37263"/>
                    <a:pt x="3735" y="37263"/>
                    <a:pt x="3735" y="37263"/>
                  </a:cubicBezTo>
                  <a:cubicBezTo>
                    <a:pt x="3735" y="25894"/>
                    <a:pt x="3735" y="25894"/>
                    <a:pt x="3735" y="25894"/>
                  </a:cubicBezTo>
                  <a:cubicBezTo>
                    <a:pt x="1400" y="23368"/>
                    <a:pt x="1400" y="23368"/>
                    <a:pt x="1400" y="23368"/>
                  </a:cubicBezTo>
                  <a:cubicBezTo>
                    <a:pt x="1400" y="14526"/>
                    <a:pt x="1400" y="14526"/>
                    <a:pt x="1400" y="14526"/>
                  </a:cubicBezTo>
                  <a:cubicBezTo>
                    <a:pt x="3735" y="10736"/>
                    <a:pt x="3735" y="10736"/>
                    <a:pt x="3735" y="10736"/>
                  </a:cubicBezTo>
                  <a:cubicBezTo>
                    <a:pt x="4669" y="6315"/>
                    <a:pt x="4669" y="6315"/>
                    <a:pt x="4669" y="6315"/>
                  </a:cubicBezTo>
                  <a:cubicBezTo>
                    <a:pt x="9805" y="13263"/>
                    <a:pt x="9805" y="13263"/>
                    <a:pt x="9805" y="13263"/>
                  </a:cubicBezTo>
                  <a:cubicBezTo>
                    <a:pt x="15408" y="18947"/>
                    <a:pt x="15408" y="18947"/>
                    <a:pt x="15408" y="18947"/>
                  </a:cubicBezTo>
                  <a:cubicBezTo>
                    <a:pt x="19610" y="21473"/>
                    <a:pt x="19610" y="21473"/>
                    <a:pt x="19610" y="21473"/>
                  </a:cubicBezTo>
                  <a:cubicBezTo>
                    <a:pt x="22879" y="22736"/>
                    <a:pt x="22879" y="22736"/>
                    <a:pt x="22879" y="22736"/>
                  </a:cubicBezTo>
                  <a:cubicBezTo>
                    <a:pt x="24280" y="22736"/>
                    <a:pt x="24280" y="22736"/>
                    <a:pt x="24280" y="22736"/>
                  </a:cubicBezTo>
                  <a:cubicBezTo>
                    <a:pt x="25680" y="22736"/>
                    <a:pt x="25680" y="22736"/>
                    <a:pt x="25680" y="22736"/>
                  </a:cubicBezTo>
                  <a:cubicBezTo>
                    <a:pt x="26614" y="27157"/>
                    <a:pt x="26614" y="27157"/>
                    <a:pt x="26614" y="27157"/>
                  </a:cubicBezTo>
                  <a:cubicBezTo>
                    <a:pt x="30350" y="26526"/>
                    <a:pt x="30350" y="26526"/>
                    <a:pt x="30350" y="26526"/>
                  </a:cubicBezTo>
                  <a:cubicBezTo>
                    <a:pt x="30817" y="32842"/>
                    <a:pt x="30817" y="32842"/>
                    <a:pt x="30817" y="32842"/>
                  </a:cubicBezTo>
                  <a:cubicBezTo>
                    <a:pt x="29416" y="35368"/>
                    <a:pt x="29416" y="35368"/>
                    <a:pt x="29416" y="35368"/>
                  </a:cubicBezTo>
                  <a:cubicBezTo>
                    <a:pt x="25214" y="38526"/>
                    <a:pt x="25214" y="38526"/>
                    <a:pt x="25214" y="38526"/>
                  </a:cubicBezTo>
                  <a:cubicBezTo>
                    <a:pt x="22412" y="43578"/>
                    <a:pt x="22412" y="43578"/>
                    <a:pt x="22412" y="43578"/>
                  </a:cubicBezTo>
                  <a:cubicBezTo>
                    <a:pt x="21478" y="46105"/>
                    <a:pt x="21478" y="46105"/>
                    <a:pt x="21478" y="46105"/>
                  </a:cubicBezTo>
                  <a:cubicBezTo>
                    <a:pt x="22412" y="46736"/>
                    <a:pt x="22412" y="46736"/>
                    <a:pt x="22412" y="46736"/>
                  </a:cubicBezTo>
                  <a:cubicBezTo>
                    <a:pt x="24280" y="44210"/>
                    <a:pt x="24280" y="44210"/>
                    <a:pt x="24280" y="44210"/>
                  </a:cubicBezTo>
                  <a:cubicBezTo>
                    <a:pt x="25680" y="41684"/>
                    <a:pt x="25680" y="41684"/>
                    <a:pt x="25680" y="41684"/>
                  </a:cubicBezTo>
                  <a:cubicBezTo>
                    <a:pt x="29883" y="37894"/>
                    <a:pt x="29883" y="37894"/>
                    <a:pt x="29883" y="37894"/>
                  </a:cubicBezTo>
                  <a:cubicBezTo>
                    <a:pt x="32684" y="36000"/>
                    <a:pt x="32684" y="36000"/>
                    <a:pt x="32684" y="36000"/>
                  </a:cubicBezTo>
                  <a:cubicBezTo>
                    <a:pt x="32217" y="38526"/>
                    <a:pt x="32217" y="38526"/>
                    <a:pt x="32217" y="38526"/>
                  </a:cubicBezTo>
                  <a:cubicBezTo>
                    <a:pt x="30817" y="40421"/>
                    <a:pt x="30817" y="40421"/>
                    <a:pt x="30817" y="40421"/>
                  </a:cubicBezTo>
                  <a:cubicBezTo>
                    <a:pt x="28949" y="46736"/>
                    <a:pt x="28949" y="46736"/>
                    <a:pt x="28949" y="46736"/>
                  </a:cubicBezTo>
                  <a:cubicBezTo>
                    <a:pt x="24280" y="50526"/>
                    <a:pt x="24280" y="50526"/>
                    <a:pt x="24280" y="50526"/>
                  </a:cubicBezTo>
                  <a:cubicBezTo>
                    <a:pt x="21478" y="54315"/>
                    <a:pt x="21478" y="54315"/>
                    <a:pt x="21478" y="54315"/>
                  </a:cubicBezTo>
                  <a:cubicBezTo>
                    <a:pt x="21478" y="57473"/>
                    <a:pt x="21478" y="57473"/>
                    <a:pt x="21478" y="57473"/>
                  </a:cubicBezTo>
                  <a:cubicBezTo>
                    <a:pt x="23346" y="58105"/>
                    <a:pt x="23346" y="58105"/>
                    <a:pt x="23346" y="58105"/>
                  </a:cubicBezTo>
                  <a:cubicBezTo>
                    <a:pt x="25680" y="54947"/>
                    <a:pt x="25680" y="54947"/>
                    <a:pt x="25680" y="54947"/>
                  </a:cubicBezTo>
                  <a:cubicBezTo>
                    <a:pt x="28015" y="52421"/>
                    <a:pt x="28015" y="52421"/>
                    <a:pt x="28015" y="52421"/>
                  </a:cubicBezTo>
                  <a:cubicBezTo>
                    <a:pt x="30350" y="51789"/>
                    <a:pt x="30350" y="51789"/>
                    <a:pt x="30350" y="51789"/>
                  </a:cubicBezTo>
                  <a:cubicBezTo>
                    <a:pt x="32217" y="49263"/>
                    <a:pt x="32217" y="49263"/>
                    <a:pt x="32217" y="49263"/>
                  </a:cubicBezTo>
                  <a:cubicBezTo>
                    <a:pt x="33151" y="42947"/>
                    <a:pt x="33151" y="42947"/>
                    <a:pt x="33151" y="42947"/>
                  </a:cubicBezTo>
                  <a:cubicBezTo>
                    <a:pt x="35019" y="37894"/>
                    <a:pt x="35019" y="37894"/>
                    <a:pt x="35019" y="37894"/>
                  </a:cubicBezTo>
                  <a:cubicBezTo>
                    <a:pt x="37354" y="34105"/>
                    <a:pt x="37354" y="34105"/>
                    <a:pt x="37354" y="34105"/>
                  </a:cubicBezTo>
                  <a:cubicBezTo>
                    <a:pt x="37821" y="31578"/>
                    <a:pt x="37821" y="31578"/>
                    <a:pt x="37821" y="31578"/>
                  </a:cubicBezTo>
                  <a:cubicBezTo>
                    <a:pt x="36420" y="26526"/>
                    <a:pt x="36420" y="26526"/>
                    <a:pt x="36420" y="26526"/>
                  </a:cubicBezTo>
                  <a:cubicBezTo>
                    <a:pt x="36420" y="21473"/>
                    <a:pt x="36420" y="21473"/>
                    <a:pt x="36420" y="21473"/>
                  </a:cubicBezTo>
                  <a:cubicBezTo>
                    <a:pt x="35019" y="22105"/>
                    <a:pt x="35019" y="22105"/>
                    <a:pt x="35019" y="22105"/>
                  </a:cubicBezTo>
                  <a:cubicBezTo>
                    <a:pt x="34085" y="24000"/>
                    <a:pt x="34085" y="24000"/>
                    <a:pt x="34085" y="24000"/>
                  </a:cubicBezTo>
                  <a:cubicBezTo>
                    <a:pt x="34552" y="29052"/>
                    <a:pt x="34552" y="29052"/>
                    <a:pt x="34552" y="29052"/>
                  </a:cubicBezTo>
                  <a:cubicBezTo>
                    <a:pt x="35486" y="32842"/>
                    <a:pt x="35486" y="32842"/>
                    <a:pt x="35486" y="32842"/>
                  </a:cubicBezTo>
                  <a:cubicBezTo>
                    <a:pt x="35486" y="34105"/>
                    <a:pt x="35486" y="34105"/>
                    <a:pt x="35486" y="34105"/>
                  </a:cubicBezTo>
                  <a:cubicBezTo>
                    <a:pt x="34552" y="33473"/>
                    <a:pt x="34552" y="33473"/>
                    <a:pt x="34552" y="33473"/>
                  </a:cubicBezTo>
                  <a:cubicBezTo>
                    <a:pt x="33618" y="32210"/>
                    <a:pt x="33618" y="32210"/>
                    <a:pt x="33618" y="32210"/>
                  </a:cubicBezTo>
                  <a:cubicBezTo>
                    <a:pt x="32684" y="29052"/>
                    <a:pt x="32684" y="29052"/>
                    <a:pt x="32684" y="29052"/>
                  </a:cubicBezTo>
                  <a:cubicBezTo>
                    <a:pt x="31750" y="25894"/>
                    <a:pt x="31750" y="25894"/>
                    <a:pt x="31750" y="25894"/>
                  </a:cubicBezTo>
                  <a:cubicBezTo>
                    <a:pt x="31750" y="23368"/>
                    <a:pt x="31750" y="23368"/>
                    <a:pt x="31750" y="23368"/>
                  </a:cubicBezTo>
                  <a:cubicBezTo>
                    <a:pt x="34085" y="20210"/>
                    <a:pt x="34085" y="20210"/>
                    <a:pt x="34085" y="20210"/>
                  </a:cubicBezTo>
                  <a:cubicBezTo>
                    <a:pt x="35019" y="17684"/>
                    <a:pt x="35019" y="17684"/>
                    <a:pt x="35019" y="17684"/>
                  </a:cubicBezTo>
                  <a:cubicBezTo>
                    <a:pt x="34552" y="15157"/>
                    <a:pt x="34552" y="15157"/>
                    <a:pt x="34552" y="15157"/>
                  </a:cubicBezTo>
                  <a:cubicBezTo>
                    <a:pt x="36887" y="18315"/>
                    <a:pt x="36887" y="18315"/>
                    <a:pt x="36887" y="18315"/>
                  </a:cubicBezTo>
                  <a:cubicBezTo>
                    <a:pt x="37354" y="18947"/>
                    <a:pt x="37354" y="18947"/>
                    <a:pt x="37354" y="18947"/>
                  </a:cubicBezTo>
                  <a:cubicBezTo>
                    <a:pt x="37821" y="15157"/>
                    <a:pt x="37821" y="15157"/>
                    <a:pt x="37821" y="15157"/>
                  </a:cubicBezTo>
                  <a:cubicBezTo>
                    <a:pt x="36887" y="9473"/>
                    <a:pt x="36887" y="9473"/>
                    <a:pt x="36887" y="9473"/>
                  </a:cubicBezTo>
                  <a:cubicBezTo>
                    <a:pt x="37354" y="7578"/>
                    <a:pt x="37354" y="7578"/>
                    <a:pt x="37354" y="7578"/>
                  </a:cubicBezTo>
                  <a:cubicBezTo>
                    <a:pt x="35953" y="6947"/>
                    <a:pt x="35953" y="6947"/>
                    <a:pt x="35953" y="6947"/>
                  </a:cubicBezTo>
                  <a:cubicBezTo>
                    <a:pt x="35486" y="0"/>
                    <a:pt x="35486" y="0"/>
                    <a:pt x="35486" y="0"/>
                  </a:cubicBezTo>
                  <a:cubicBezTo>
                    <a:pt x="35486" y="0"/>
                    <a:pt x="62101" y="10105"/>
                    <a:pt x="67704" y="12000"/>
                  </a:cubicBezTo>
                  <a:cubicBezTo>
                    <a:pt x="72840" y="13894"/>
                    <a:pt x="107392" y="26526"/>
                    <a:pt x="109727" y="27157"/>
                  </a:cubicBezTo>
                  <a:cubicBezTo>
                    <a:pt x="112062" y="28421"/>
                    <a:pt x="114863" y="28421"/>
                    <a:pt x="114863" y="28421"/>
                  </a:cubicBezTo>
                  <a:lnTo>
                    <a:pt x="120000" y="296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1" name="Shape 1386">
              <a:extLst>
                <a:ext uri="{FF2B5EF4-FFF2-40B4-BE49-F238E27FC236}">
                  <a16:creationId xmlns:a16="http://schemas.microsoft.com/office/drawing/2014/main" id="{0B7EBE30-036F-4EA0-ACAD-D91B5DEFAA7F}"/>
                </a:ext>
              </a:extLst>
            </p:cNvPr>
            <p:cNvSpPr/>
            <p:nvPr/>
          </p:nvSpPr>
          <p:spPr>
            <a:xfrm>
              <a:off x="1802993" y="2547348"/>
              <a:ext cx="1010030" cy="10368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94" y="0"/>
                  </a:moveTo>
                  <a:lnTo>
                    <a:pt x="119999" y="11794"/>
                  </a:lnTo>
                  <a:lnTo>
                    <a:pt x="119473" y="22564"/>
                  </a:lnTo>
                  <a:lnTo>
                    <a:pt x="117894" y="22564"/>
                  </a:lnTo>
                  <a:lnTo>
                    <a:pt x="110526" y="115897"/>
                  </a:lnTo>
                  <a:lnTo>
                    <a:pt x="47894" y="110256"/>
                  </a:lnTo>
                  <a:lnTo>
                    <a:pt x="47368" y="114871"/>
                  </a:lnTo>
                  <a:lnTo>
                    <a:pt x="16842" y="111794"/>
                  </a:lnTo>
                  <a:lnTo>
                    <a:pt x="15263" y="120000"/>
                  </a:lnTo>
                  <a:lnTo>
                    <a:pt x="0" y="117948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2" name="Shape 1387">
              <a:extLst>
                <a:ext uri="{FF2B5EF4-FFF2-40B4-BE49-F238E27FC236}">
                  <a16:creationId xmlns:a16="http://schemas.microsoft.com/office/drawing/2014/main" id="{9CDB4FF1-D593-44A3-A368-D3E50222E1A5}"/>
                </a:ext>
              </a:extLst>
            </p:cNvPr>
            <p:cNvSpPr/>
            <p:nvPr/>
          </p:nvSpPr>
          <p:spPr>
            <a:xfrm>
              <a:off x="2179536" y="2742313"/>
              <a:ext cx="2002339" cy="1976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407" y="68071"/>
                  </a:moveTo>
                  <a:lnTo>
                    <a:pt x="118938" y="65919"/>
                  </a:lnTo>
                  <a:lnTo>
                    <a:pt x="120000" y="64573"/>
                  </a:lnTo>
                  <a:lnTo>
                    <a:pt x="119469" y="62959"/>
                  </a:lnTo>
                  <a:lnTo>
                    <a:pt x="118938" y="60807"/>
                  </a:lnTo>
                  <a:lnTo>
                    <a:pt x="118672" y="59999"/>
                  </a:lnTo>
                  <a:lnTo>
                    <a:pt x="118672" y="58385"/>
                  </a:lnTo>
                  <a:lnTo>
                    <a:pt x="118407" y="57847"/>
                  </a:lnTo>
                  <a:lnTo>
                    <a:pt x="117345" y="55426"/>
                  </a:lnTo>
                  <a:lnTo>
                    <a:pt x="117345" y="54887"/>
                  </a:lnTo>
                  <a:lnTo>
                    <a:pt x="115486" y="53273"/>
                  </a:lnTo>
                  <a:lnTo>
                    <a:pt x="115486" y="35246"/>
                  </a:lnTo>
                  <a:lnTo>
                    <a:pt x="112831" y="34977"/>
                  </a:lnTo>
                  <a:lnTo>
                    <a:pt x="112300" y="35515"/>
                  </a:lnTo>
                  <a:lnTo>
                    <a:pt x="111504" y="35246"/>
                  </a:lnTo>
                  <a:lnTo>
                    <a:pt x="110707" y="34439"/>
                  </a:lnTo>
                  <a:lnTo>
                    <a:pt x="109646" y="33901"/>
                  </a:lnTo>
                  <a:lnTo>
                    <a:pt x="108318" y="33901"/>
                  </a:lnTo>
                  <a:lnTo>
                    <a:pt x="106725" y="32825"/>
                  </a:lnTo>
                  <a:lnTo>
                    <a:pt x="105663" y="31479"/>
                  </a:lnTo>
                  <a:lnTo>
                    <a:pt x="104336" y="31210"/>
                  </a:lnTo>
                  <a:lnTo>
                    <a:pt x="102212" y="31748"/>
                  </a:lnTo>
                  <a:lnTo>
                    <a:pt x="101681" y="31479"/>
                  </a:lnTo>
                  <a:lnTo>
                    <a:pt x="100353" y="31210"/>
                  </a:lnTo>
                  <a:lnTo>
                    <a:pt x="99292" y="32017"/>
                  </a:lnTo>
                  <a:lnTo>
                    <a:pt x="98761" y="32286"/>
                  </a:lnTo>
                  <a:lnTo>
                    <a:pt x="97964" y="31748"/>
                  </a:lnTo>
                  <a:lnTo>
                    <a:pt x="96902" y="31748"/>
                  </a:lnTo>
                  <a:lnTo>
                    <a:pt x="96371" y="32556"/>
                  </a:lnTo>
                  <a:lnTo>
                    <a:pt x="95044" y="33363"/>
                  </a:lnTo>
                  <a:lnTo>
                    <a:pt x="93982" y="33632"/>
                  </a:lnTo>
                  <a:lnTo>
                    <a:pt x="93451" y="32825"/>
                  </a:lnTo>
                  <a:lnTo>
                    <a:pt x="92654" y="32017"/>
                  </a:lnTo>
                  <a:lnTo>
                    <a:pt x="90530" y="32286"/>
                  </a:lnTo>
                  <a:lnTo>
                    <a:pt x="89203" y="31479"/>
                  </a:lnTo>
                  <a:lnTo>
                    <a:pt x="88141" y="31748"/>
                  </a:lnTo>
                  <a:lnTo>
                    <a:pt x="87610" y="32825"/>
                  </a:lnTo>
                  <a:lnTo>
                    <a:pt x="87079" y="33094"/>
                  </a:lnTo>
                  <a:lnTo>
                    <a:pt x="86814" y="31748"/>
                  </a:lnTo>
                  <a:lnTo>
                    <a:pt x="86283" y="31210"/>
                  </a:lnTo>
                  <a:lnTo>
                    <a:pt x="84690" y="32286"/>
                  </a:lnTo>
                  <a:lnTo>
                    <a:pt x="84424" y="31210"/>
                  </a:lnTo>
                  <a:lnTo>
                    <a:pt x="82831" y="30134"/>
                  </a:lnTo>
                  <a:lnTo>
                    <a:pt x="82300" y="30134"/>
                  </a:lnTo>
                  <a:lnTo>
                    <a:pt x="81769" y="30941"/>
                  </a:lnTo>
                  <a:lnTo>
                    <a:pt x="80973" y="31479"/>
                  </a:lnTo>
                  <a:lnTo>
                    <a:pt x="80176" y="31210"/>
                  </a:lnTo>
                  <a:lnTo>
                    <a:pt x="79911" y="29865"/>
                  </a:lnTo>
                  <a:lnTo>
                    <a:pt x="79115" y="29865"/>
                  </a:lnTo>
                  <a:lnTo>
                    <a:pt x="78318" y="28251"/>
                  </a:lnTo>
                  <a:lnTo>
                    <a:pt x="76194" y="28251"/>
                  </a:lnTo>
                  <a:lnTo>
                    <a:pt x="75398" y="28789"/>
                  </a:lnTo>
                  <a:lnTo>
                    <a:pt x="74601" y="27982"/>
                  </a:lnTo>
                  <a:lnTo>
                    <a:pt x="74336" y="27982"/>
                  </a:lnTo>
                  <a:lnTo>
                    <a:pt x="73008" y="28251"/>
                  </a:lnTo>
                  <a:lnTo>
                    <a:pt x="71415" y="27174"/>
                  </a:lnTo>
                  <a:lnTo>
                    <a:pt x="69292" y="27174"/>
                  </a:lnTo>
                  <a:lnTo>
                    <a:pt x="68761" y="25291"/>
                  </a:lnTo>
                  <a:lnTo>
                    <a:pt x="67699" y="24753"/>
                  </a:lnTo>
                  <a:lnTo>
                    <a:pt x="67168" y="25022"/>
                  </a:lnTo>
                  <a:lnTo>
                    <a:pt x="66371" y="24753"/>
                  </a:lnTo>
                  <a:lnTo>
                    <a:pt x="65575" y="25022"/>
                  </a:lnTo>
                  <a:lnTo>
                    <a:pt x="64778" y="25022"/>
                  </a:lnTo>
                  <a:lnTo>
                    <a:pt x="64247" y="24215"/>
                  </a:lnTo>
                  <a:lnTo>
                    <a:pt x="62389" y="22331"/>
                  </a:lnTo>
                  <a:lnTo>
                    <a:pt x="63451" y="1614"/>
                  </a:lnTo>
                  <a:lnTo>
                    <a:pt x="36902" y="0"/>
                  </a:lnTo>
                  <a:lnTo>
                    <a:pt x="33185" y="48968"/>
                  </a:lnTo>
                  <a:lnTo>
                    <a:pt x="1592" y="46008"/>
                  </a:lnTo>
                  <a:lnTo>
                    <a:pt x="1327" y="48430"/>
                  </a:lnTo>
                  <a:lnTo>
                    <a:pt x="0" y="48430"/>
                  </a:lnTo>
                  <a:lnTo>
                    <a:pt x="530" y="49237"/>
                  </a:lnTo>
                  <a:lnTo>
                    <a:pt x="1858" y="50044"/>
                  </a:lnTo>
                  <a:lnTo>
                    <a:pt x="2654" y="51121"/>
                  </a:lnTo>
                  <a:lnTo>
                    <a:pt x="2920" y="51928"/>
                  </a:lnTo>
                  <a:lnTo>
                    <a:pt x="3451" y="53004"/>
                  </a:lnTo>
                  <a:lnTo>
                    <a:pt x="3982" y="53273"/>
                  </a:lnTo>
                  <a:lnTo>
                    <a:pt x="4778" y="53811"/>
                  </a:lnTo>
                  <a:lnTo>
                    <a:pt x="5575" y="54349"/>
                  </a:lnTo>
                  <a:lnTo>
                    <a:pt x="5840" y="55156"/>
                  </a:lnTo>
                  <a:lnTo>
                    <a:pt x="6902" y="56502"/>
                  </a:lnTo>
                  <a:lnTo>
                    <a:pt x="7964" y="57309"/>
                  </a:lnTo>
                  <a:lnTo>
                    <a:pt x="10088" y="60269"/>
                  </a:lnTo>
                  <a:lnTo>
                    <a:pt x="10884" y="60269"/>
                  </a:lnTo>
                  <a:lnTo>
                    <a:pt x="11681" y="61076"/>
                  </a:lnTo>
                  <a:lnTo>
                    <a:pt x="12743" y="61883"/>
                  </a:lnTo>
                  <a:lnTo>
                    <a:pt x="14070" y="62959"/>
                  </a:lnTo>
                  <a:lnTo>
                    <a:pt x="14601" y="64035"/>
                  </a:lnTo>
                  <a:lnTo>
                    <a:pt x="14601" y="65919"/>
                  </a:lnTo>
                  <a:lnTo>
                    <a:pt x="15663" y="67533"/>
                  </a:lnTo>
                  <a:lnTo>
                    <a:pt x="15929" y="68609"/>
                  </a:lnTo>
                  <a:lnTo>
                    <a:pt x="15663" y="69686"/>
                  </a:lnTo>
                  <a:lnTo>
                    <a:pt x="15663" y="71031"/>
                  </a:lnTo>
                  <a:lnTo>
                    <a:pt x="15929" y="72645"/>
                  </a:lnTo>
                  <a:lnTo>
                    <a:pt x="17256" y="73991"/>
                  </a:lnTo>
                  <a:lnTo>
                    <a:pt x="17522" y="74798"/>
                  </a:lnTo>
                  <a:lnTo>
                    <a:pt x="17787" y="75067"/>
                  </a:lnTo>
                  <a:lnTo>
                    <a:pt x="18318" y="75605"/>
                  </a:lnTo>
                  <a:lnTo>
                    <a:pt x="18849" y="76143"/>
                  </a:lnTo>
                  <a:lnTo>
                    <a:pt x="19646" y="76950"/>
                  </a:lnTo>
                  <a:lnTo>
                    <a:pt x="20707" y="77757"/>
                  </a:lnTo>
                  <a:lnTo>
                    <a:pt x="21504" y="78565"/>
                  </a:lnTo>
                  <a:lnTo>
                    <a:pt x="22300" y="78834"/>
                  </a:lnTo>
                  <a:lnTo>
                    <a:pt x="23362" y="79641"/>
                  </a:lnTo>
                  <a:lnTo>
                    <a:pt x="24955" y="80448"/>
                  </a:lnTo>
                  <a:lnTo>
                    <a:pt x="26814" y="81793"/>
                  </a:lnTo>
                  <a:lnTo>
                    <a:pt x="27610" y="82062"/>
                  </a:lnTo>
                  <a:lnTo>
                    <a:pt x="28938" y="82600"/>
                  </a:lnTo>
                  <a:lnTo>
                    <a:pt x="30000" y="82600"/>
                  </a:lnTo>
                  <a:lnTo>
                    <a:pt x="30530" y="81524"/>
                  </a:lnTo>
                  <a:lnTo>
                    <a:pt x="31327" y="80717"/>
                  </a:lnTo>
                  <a:lnTo>
                    <a:pt x="31858" y="80179"/>
                  </a:lnTo>
                  <a:lnTo>
                    <a:pt x="32654" y="79910"/>
                  </a:lnTo>
                  <a:lnTo>
                    <a:pt x="32654" y="78565"/>
                  </a:lnTo>
                  <a:lnTo>
                    <a:pt x="33185" y="77488"/>
                  </a:lnTo>
                  <a:lnTo>
                    <a:pt x="33716" y="76143"/>
                  </a:lnTo>
                  <a:lnTo>
                    <a:pt x="35044" y="74529"/>
                  </a:lnTo>
                  <a:lnTo>
                    <a:pt x="36902" y="74260"/>
                  </a:lnTo>
                  <a:lnTo>
                    <a:pt x="37964" y="73991"/>
                  </a:lnTo>
                  <a:lnTo>
                    <a:pt x="39292" y="73991"/>
                  </a:lnTo>
                  <a:lnTo>
                    <a:pt x="40619" y="74529"/>
                  </a:lnTo>
                  <a:lnTo>
                    <a:pt x="42212" y="74798"/>
                  </a:lnTo>
                  <a:lnTo>
                    <a:pt x="43008" y="74798"/>
                  </a:lnTo>
                  <a:lnTo>
                    <a:pt x="45132" y="75067"/>
                  </a:lnTo>
                  <a:lnTo>
                    <a:pt x="45929" y="75605"/>
                  </a:lnTo>
                  <a:lnTo>
                    <a:pt x="46725" y="77219"/>
                  </a:lnTo>
                  <a:lnTo>
                    <a:pt x="47256" y="77219"/>
                  </a:lnTo>
                  <a:lnTo>
                    <a:pt x="48584" y="78565"/>
                  </a:lnTo>
                  <a:lnTo>
                    <a:pt x="49646" y="79103"/>
                  </a:lnTo>
                  <a:lnTo>
                    <a:pt x="50442" y="80717"/>
                  </a:lnTo>
                  <a:lnTo>
                    <a:pt x="52035" y="82869"/>
                  </a:lnTo>
                  <a:lnTo>
                    <a:pt x="53097" y="86098"/>
                  </a:lnTo>
                  <a:lnTo>
                    <a:pt x="53893" y="87174"/>
                  </a:lnTo>
                  <a:lnTo>
                    <a:pt x="54955" y="89327"/>
                  </a:lnTo>
                  <a:lnTo>
                    <a:pt x="54955" y="90134"/>
                  </a:lnTo>
                  <a:lnTo>
                    <a:pt x="55752" y="92286"/>
                  </a:lnTo>
                  <a:lnTo>
                    <a:pt x="57876" y="94170"/>
                  </a:lnTo>
                  <a:lnTo>
                    <a:pt x="58407" y="96322"/>
                  </a:lnTo>
                  <a:lnTo>
                    <a:pt x="61061" y="99551"/>
                  </a:lnTo>
                  <a:lnTo>
                    <a:pt x="62389" y="100089"/>
                  </a:lnTo>
                  <a:lnTo>
                    <a:pt x="62123" y="102511"/>
                  </a:lnTo>
                  <a:lnTo>
                    <a:pt x="61592" y="103049"/>
                  </a:lnTo>
                  <a:lnTo>
                    <a:pt x="62123" y="103587"/>
                  </a:lnTo>
                  <a:lnTo>
                    <a:pt x="62920" y="104394"/>
                  </a:lnTo>
                  <a:lnTo>
                    <a:pt x="62920" y="106008"/>
                  </a:lnTo>
                  <a:lnTo>
                    <a:pt x="64513" y="108968"/>
                  </a:lnTo>
                  <a:lnTo>
                    <a:pt x="65309" y="110582"/>
                  </a:lnTo>
                  <a:lnTo>
                    <a:pt x="66106" y="111928"/>
                  </a:lnTo>
                  <a:lnTo>
                    <a:pt x="66637" y="113273"/>
                  </a:lnTo>
                  <a:lnTo>
                    <a:pt x="68761" y="113542"/>
                  </a:lnTo>
                  <a:lnTo>
                    <a:pt x="70088" y="114887"/>
                  </a:lnTo>
                  <a:lnTo>
                    <a:pt x="72477" y="114887"/>
                  </a:lnTo>
                  <a:lnTo>
                    <a:pt x="74336" y="116771"/>
                  </a:lnTo>
                  <a:lnTo>
                    <a:pt x="75398" y="116771"/>
                  </a:lnTo>
                  <a:lnTo>
                    <a:pt x="75929" y="117578"/>
                  </a:lnTo>
                  <a:lnTo>
                    <a:pt x="77256" y="117847"/>
                  </a:lnTo>
                  <a:lnTo>
                    <a:pt x="77522" y="117309"/>
                  </a:lnTo>
                  <a:lnTo>
                    <a:pt x="80176" y="117847"/>
                  </a:lnTo>
                  <a:lnTo>
                    <a:pt x="80176" y="118116"/>
                  </a:lnTo>
                  <a:lnTo>
                    <a:pt x="80973" y="118923"/>
                  </a:lnTo>
                  <a:lnTo>
                    <a:pt x="82300" y="119999"/>
                  </a:lnTo>
                  <a:lnTo>
                    <a:pt x="83097" y="119461"/>
                  </a:lnTo>
                  <a:lnTo>
                    <a:pt x="83362" y="118923"/>
                  </a:lnTo>
                  <a:lnTo>
                    <a:pt x="85221" y="118654"/>
                  </a:lnTo>
                  <a:lnTo>
                    <a:pt x="84690" y="117309"/>
                  </a:lnTo>
                  <a:lnTo>
                    <a:pt x="84690" y="116502"/>
                  </a:lnTo>
                  <a:lnTo>
                    <a:pt x="84424" y="115426"/>
                  </a:lnTo>
                  <a:lnTo>
                    <a:pt x="84159" y="114349"/>
                  </a:lnTo>
                  <a:lnTo>
                    <a:pt x="83362" y="113811"/>
                  </a:lnTo>
                  <a:lnTo>
                    <a:pt x="82831" y="112197"/>
                  </a:lnTo>
                  <a:lnTo>
                    <a:pt x="82566" y="110582"/>
                  </a:lnTo>
                  <a:lnTo>
                    <a:pt x="81769" y="108699"/>
                  </a:lnTo>
                  <a:lnTo>
                    <a:pt x="81769" y="107085"/>
                  </a:lnTo>
                  <a:lnTo>
                    <a:pt x="82566" y="104663"/>
                  </a:lnTo>
                  <a:lnTo>
                    <a:pt x="83362" y="102242"/>
                  </a:lnTo>
                  <a:lnTo>
                    <a:pt x="84424" y="99551"/>
                  </a:lnTo>
                  <a:lnTo>
                    <a:pt x="84159" y="99013"/>
                  </a:lnTo>
                  <a:lnTo>
                    <a:pt x="83362" y="98475"/>
                  </a:lnTo>
                  <a:lnTo>
                    <a:pt x="82566" y="97668"/>
                  </a:lnTo>
                  <a:lnTo>
                    <a:pt x="82566" y="97130"/>
                  </a:lnTo>
                  <a:lnTo>
                    <a:pt x="83097" y="97399"/>
                  </a:lnTo>
                  <a:lnTo>
                    <a:pt x="85486" y="97130"/>
                  </a:lnTo>
                  <a:lnTo>
                    <a:pt x="85752" y="97130"/>
                  </a:lnTo>
                  <a:lnTo>
                    <a:pt x="86548" y="95515"/>
                  </a:lnTo>
                  <a:lnTo>
                    <a:pt x="85752" y="95515"/>
                  </a:lnTo>
                  <a:lnTo>
                    <a:pt x="85486" y="94977"/>
                  </a:lnTo>
                  <a:lnTo>
                    <a:pt x="85486" y="94439"/>
                  </a:lnTo>
                  <a:lnTo>
                    <a:pt x="86017" y="94170"/>
                  </a:lnTo>
                  <a:lnTo>
                    <a:pt x="87079" y="94170"/>
                  </a:lnTo>
                  <a:lnTo>
                    <a:pt x="88407" y="94170"/>
                  </a:lnTo>
                  <a:lnTo>
                    <a:pt x="88938" y="94439"/>
                  </a:lnTo>
                  <a:lnTo>
                    <a:pt x="89734" y="94170"/>
                  </a:lnTo>
                  <a:lnTo>
                    <a:pt x="91061" y="93094"/>
                  </a:lnTo>
                  <a:lnTo>
                    <a:pt x="90530" y="93094"/>
                  </a:lnTo>
                  <a:lnTo>
                    <a:pt x="89469" y="93901"/>
                  </a:lnTo>
                  <a:lnTo>
                    <a:pt x="89203" y="92825"/>
                  </a:lnTo>
                  <a:lnTo>
                    <a:pt x="89734" y="91210"/>
                  </a:lnTo>
                  <a:lnTo>
                    <a:pt x="90265" y="91748"/>
                  </a:lnTo>
                  <a:lnTo>
                    <a:pt x="90796" y="92017"/>
                  </a:lnTo>
                  <a:lnTo>
                    <a:pt x="92123" y="92017"/>
                  </a:lnTo>
                  <a:lnTo>
                    <a:pt x="92654" y="91479"/>
                  </a:lnTo>
                  <a:lnTo>
                    <a:pt x="92389" y="90403"/>
                  </a:lnTo>
                  <a:lnTo>
                    <a:pt x="91592" y="89327"/>
                  </a:lnTo>
                  <a:lnTo>
                    <a:pt x="91858" y="89058"/>
                  </a:lnTo>
                  <a:lnTo>
                    <a:pt x="92654" y="89058"/>
                  </a:lnTo>
                  <a:lnTo>
                    <a:pt x="93451" y="88520"/>
                  </a:lnTo>
                  <a:lnTo>
                    <a:pt x="93982" y="89058"/>
                  </a:lnTo>
                  <a:lnTo>
                    <a:pt x="94778" y="88520"/>
                  </a:lnTo>
                  <a:lnTo>
                    <a:pt x="95044" y="89058"/>
                  </a:lnTo>
                  <a:lnTo>
                    <a:pt x="95840" y="89596"/>
                  </a:lnTo>
                  <a:lnTo>
                    <a:pt x="96637" y="89058"/>
                  </a:lnTo>
                  <a:lnTo>
                    <a:pt x="97433" y="88520"/>
                  </a:lnTo>
                  <a:lnTo>
                    <a:pt x="99292" y="87982"/>
                  </a:lnTo>
                  <a:lnTo>
                    <a:pt x="101150" y="87713"/>
                  </a:lnTo>
                  <a:lnTo>
                    <a:pt x="104070" y="86098"/>
                  </a:lnTo>
                  <a:lnTo>
                    <a:pt x="104867" y="84484"/>
                  </a:lnTo>
                  <a:lnTo>
                    <a:pt x="105132" y="83139"/>
                  </a:lnTo>
                  <a:lnTo>
                    <a:pt x="105929" y="82600"/>
                  </a:lnTo>
                  <a:lnTo>
                    <a:pt x="106725" y="82331"/>
                  </a:lnTo>
                  <a:lnTo>
                    <a:pt x="106991" y="82062"/>
                  </a:lnTo>
                  <a:lnTo>
                    <a:pt x="107787" y="81524"/>
                  </a:lnTo>
                  <a:lnTo>
                    <a:pt x="107522" y="80717"/>
                  </a:lnTo>
                  <a:lnTo>
                    <a:pt x="107256" y="79910"/>
                  </a:lnTo>
                  <a:lnTo>
                    <a:pt x="106991" y="79641"/>
                  </a:lnTo>
                  <a:lnTo>
                    <a:pt x="106725" y="79103"/>
                  </a:lnTo>
                  <a:lnTo>
                    <a:pt x="106991" y="78295"/>
                  </a:lnTo>
                  <a:lnTo>
                    <a:pt x="108053" y="77488"/>
                  </a:lnTo>
                  <a:lnTo>
                    <a:pt x="108849" y="76950"/>
                  </a:lnTo>
                  <a:lnTo>
                    <a:pt x="109380" y="76950"/>
                  </a:lnTo>
                  <a:lnTo>
                    <a:pt x="109380" y="77757"/>
                  </a:lnTo>
                  <a:lnTo>
                    <a:pt x="109380" y="78834"/>
                  </a:lnTo>
                  <a:lnTo>
                    <a:pt x="109380" y="80448"/>
                  </a:lnTo>
                  <a:lnTo>
                    <a:pt x="109646" y="80717"/>
                  </a:lnTo>
                  <a:lnTo>
                    <a:pt x="111238" y="79372"/>
                  </a:lnTo>
                  <a:lnTo>
                    <a:pt x="112566" y="79103"/>
                  </a:lnTo>
                  <a:lnTo>
                    <a:pt x="116548" y="77488"/>
                  </a:lnTo>
                  <a:lnTo>
                    <a:pt x="117079" y="77219"/>
                  </a:lnTo>
                  <a:lnTo>
                    <a:pt x="117876" y="75874"/>
                  </a:lnTo>
                  <a:lnTo>
                    <a:pt x="118672" y="73183"/>
                  </a:lnTo>
                  <a:lnTo>
                    <a:pt x="118672" y="72107"/>
                  </a:lnTo>
                  <a:lnTo>
                    <a:pt x="117876" y="70224"/>
                  </a:lnTo>
                  <a:lnTo>
                    <a:pt x="118407" y="68878"/>
                  </a:lnTo>
                  <a:lnTo>
                    <a:pt x="118407" y="680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3" name="Shape 1388">
              <a:extLst>
                <a:ext uri="{FF2B5EF4-FFF2-40B4-BE49-F238E27FC236}">
                  <a16:creationId xmlns:a16="http://schemas.microsoft.com/office/drawing/2014/main" id="{1DFF2D12-2986-46EF-B2D9-AC5C7752C10C}"/>
                </a:ext>
              </a:extLst>
            </p:cNvPr>
            <p:cNvSpPr/>
            <p:nvPr/>
          </p:nvSpPr>
          <p:spPr>
            <a:xfrm>
              <a:off x="983446" y="2423271"/>
              <a:ext cx="970156" cy="1143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22" y="0"/>
                  </a:moveTo>
                  <a:cubicBezTo>
                    <a:pt x="33822" y="0"/>
                    <a:pt x="31969" y="7500"/>
                    <a:pt x="31505" y="9868"/>
                  </a:cubicBezTo>
                  <a:cubicBezTo>
                    <a:pt x="30579" y="11447"/>
                    <a:pt x="28725" y="16973"/>
                    <a:pt x="28725" y="16973"/>
                  </a:cubicBezTo>
                  <a:cubicBezTo>
                    <a:pt x="27335" y="17763"/>
                    <a:pt x="27335" y="17763"/>
                    <a:pt x="27335" y="17763"/>
                  </a:cubicBezTo>
                  <a:cubicBezTo>
                    <a:pt x="25945" y="16973"/>
                    <a:pt x="25945" y="16973"/>
                    <a:pt x="25945" y="16973"/>
                  </a:cubicBezTo>
                  <a:cubicBezTo>
                    <a:pt x="23629" y="15394"/>
                    <a:pt x="23629" y="15394"/>
                    <a:pt x="23629" y="15394"/>
                  </a:cubicBezTo>
                  <a:cubicBezTo>
                    <a:pt x="21776" y="16184"/>
                    <a:pt x="21776" y="16184"/>
                    <a:pt x="21776" y="16184"/>
                  </a:cubicBezTo>
                  <a:cubicBezTo>
                    <a:pt x="20849" y="14605"/>
                    <a:pt x="20849" y="14605"/>
                    <a:pt x="20849" y="14605"/>
                  </a:cubicBezTo>
                  <a:cubicBezTo>
                    <a:pt x="17606" y="15394"/>
                    <a:pt x="17606" y="15394"/>
                    <a:pt x="17606" y="15394"/>
                  </a:cubicBezTo>
                  <a:cubicBezTo>
                    <a:pt x="16216" y="16578"/>
                    <a:pt x="16216" y="16578"/>
                    <a:pt x="16216" y="16578"/>
                  </a:cubicBezTo>
                  <a:cubicBezTo>
                    <a:pt x="16216" y="20921"/>
                    <a:pt x="16216" y="20921"/>
                    <a:pt x="16216" y="20921"/>
                  </a:cubicBezTo>
                  <a:cubicBezTo>
                    <a:pt x="16216" y="26447"/>
                    <a:pt x="16216" y="26447"/>
                    <a:pt x="16216" y="26447"/>
                  </a:cubicBezTo>
                  <a:cubicBezTo>
                    <a:pt x="16216" y="31578"/>
                    <a:pt x="16216" y="31578"/>
                    <a:pt x="16216" y="31578"/>
                  </a:cubicBezTo>
                  <a:cubicBezTo>
                    <a:pt x="15752" y="33157"/>
                    <a:pt x="15752" y="33157"/>
                    <a:pt x="15752" y="33157"/>
                  </a:cubicBezTo>
                  <a:cubicBezTo>
                    <a:pt x="14362" y="35131"/>
                    <a:pt x="14362" y="35131"/>
                    <a:pt x="14362" y="35131"/>
                  </a:cubicBezTo>
                  <a:cubicBezTo>
                    <a:pt x="13899" y="37105"/>
                    <a:pt x="13899" y="37105"/>
                    <a:pt x="13899" y="37105"/>
                  </a:cubicBezTo>
                  <a:cubicBezTo>
                    <a:pt x="13899" y="39868"/>
                    <a:pt x="13899" y="39868"/>
                    <a:pt x="13899" y="39868"/>
                  </a:cubicBezTo>
                  <a:cubicBezTo>
                    <a:pt x="15752" y="43421"/>
                    <a:pt x="15752" y="43421"/>
                    <a:pt x="15752" y="43421"/>
                  </a:cubicBezTo>
                  <a:cubicBezTo>
                    <a:pt x="16216" y="46973"/>
                    <a:pt x="16216" y="46973"/>
                    <a:pt x="16216" y="46973"/>
                  </a:cubicBezTo>
                  <a:cubicBezTo>
                    <a:pt x="17142" y="48157"/>
                    <a:pt x="17142" y="48157"/>
                    <a:pt x="17142" y="48157"/>
                  </a:cubicBezTo>
                  <a:cubicBezTo>
                    <a:pt x="19459" y="50526"/>
                    <a:pt x="19459" y="50526"/>
                    <a:pt x="19459" y="50526"/>
                  </a:cubicBezTo>
                  <a:cubicBezTo>
                    <a:pt x="18069" y="51315"/>
                    <a:pt x="18069" y="51315"/>
                    <a:pt x="18069" y="51315"/>
                  </a:cubicBezTo>
                  <a:cubicBezTo>
                    <a:pt x="15752" y="52894"/>
                    <a:pt x="15752" y="52894"/>
                    <a:pt x="15752" y="52894"/>
                  </a:cubicBezTo>
                  <a:cubicBezTo>
                    <a:pt x="11119" y="55657"/>
                    <a:pt x="11119" y="55657"/>
                    <a:pt x="11119" y="55657"/>
                  </a:cubicBezTo>
                  <a:cubicBezTo>
                    <a:pt x="9729" y="60789"/>
                    <a:pt x="9729" y="60789"/>
                    <a:pt x="9729" y="60789"/>
                  </a:cubicBezTo>
                  <a:cubicBezTo>
                    <a:pt x="7876" y="63947"/>
                    <a:pt x="7876" y="63947"/>
                    <a:pt x="7876" y="63947"/>
                  </a:cubicBezTo>
                  <a:cubicBezTo>
                    <a:pt x="6023" y="65526"/>
                    <a:pt x="6023" y="65526"/>
                    <a:pt x="6023" y="65526"/>
                  </a:cubicBezTo>
                  <a:cubicBezTo>
                    <a:pt x="5096" y="65921"/>
                    <a:pt x="5096" y="65921"/>
                    <a:pt x="5096" y="65921"/>
                  </a:cubicBezTo>
                  <a:cubicBezTo>
                    <a:pt x="4169" y="67500"/>
                    <a:pt x="4169" y="67500"/>
                    <a:pt x="4169" y="67500"/>
                  </a:cubicBezTo>
                  <a:cubicBezTo>
                    <a:pt x="4633" y="70263"/>
                    <a:pt x="4633" y="70263"/>
                    <a:pt x="4633" y="70263"/>
                  </a:cubicBezTo>
                  <a:cubicBezTo>
                    <a:pt x="4169" y="72236"/>
                    <a:pt x="4169" y="72236"/>
                    <a:pt x="4169" y="72236"/>
                  </a:cubicBezTo>
                  <a:cubicBezTo>
                    <a:pt x="6949" y="74210"/>
                    <a:pt x="6949" y="74210"/>
                    <a:pt x="6949" y="74210"/>
                  </a:cubicBezTo>
                  <a:cubicBezTo>
                    <a:pt x="6023" y="75789"/>
                    <a:pt x="6023" y="75789"/>
                    <a:pt x="6023" y="75789"/>
                  </a:cubicBezTo>
                  <a:cubicBezTo>
                    <a:pt x="2316" y="77368"/>
                    <a:pt x="2316" y="77368"/>
                    <a:pt x="2316" y="77368"/>
                  </a:cubicBezTo>
                  <a:cubicBezTo>
                    <a:pt x="1389" y="78947"/>
                    <a:pt x="1389" y="78947"/>
                    <a:pt x="1389" y="78947"/>
                  </a:cubicBezTo>
                  <a:cubicBezTo>
                    <a:pt x="0" y="81315"/>
                    <a:pt x="0" y="81315"/>
                    <a:pt x="0" y="81315"/>
                  </a:cubicBezTo>
                  <a:cubicBezTo>
                    <a:pt x="64401" y="114868"/>
                    <a:pt x="64401" y="114868"/>
                    <a:pt x="64401" y="114868"/>
                  </a:cubicBezTo>
                  <a:cubicBezTo>
                    <a:pt x="84324" y="118026"/>
                    <a:pt x="84324" y="118026"/>
                    <a:pt x="84324" y="118026"/>
                  </a:cubicBezTo>
                  <a:cubicBezTo>
                    <a:pt x="101003" y="120000"/>
                    <a:pt x="101003" y="120000"/>
                    <a:pt x="101003" y="120000"/>
                  </a:cubicBezTo>
                  <a:cubicBezTo>
                    <a:pt x="101467" y="120000"/>
                    <a:pt x="101467" y="120000"/>
                    <a:pt x="101467" y="120000"/>
                  </a:cubicBezTo>
                  <a:cubicBezTo>
                    <a:pt x="120000" y="13026"/>
                    <a:pt x="120000" y="13026"/>
                    <a:pt x="120000" y="13026"/>
                  </a:cubicBezTo>
                  <a:lnTo>
                    <a:pt x="338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4" name="Shape 1389">
              <a:extLst>
                <a:ext uri="{FF2B5EF4-FFF2-40B4-BE49-F238E27FC236}">
                  <a16:creationId xmlns:a16="http://schemas.microsoft.com/office/drawing/2014/main" id="{1DD01ABD-F64C-4511-BE6C-8EA99F477607}"/>
                </a:ext>
              </a:extLst>
            </p:cNvPr>
            <p:cNvSpPr/>
            <p:nvPr/>
          </p:nvSpPr>
          <p:spPr>
            <a:xfrm>
              <a:off x="0" y="1191430"/>
              <a:ext cx="1138493" cy="19718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93" y="118921"/>
                  </a:moveTo>
                  <a:lnTo>
                    <a:pt x="109260" y="118112"/>
                  </a:lnTo>
                  <a:lnTo>
                    <a:pt x="106926" y="116764"/>
                  </a:lnTo>
                  <a:lnTo>
                    <a:pt x="107392" y="115685"/>
                  </a:lnTo>
                  <a:lnTo>
                    <a:pt x="106926" y="114067"/>
                  </a:lnTo>
                  <a:lnTo>
                    <a:pt x="107859" y="113258"/>
                  </a:lnTo>
                  <a:lnTo>
                    <a:pt x="108793" y="112988"/>
                  </a:lnTo>
                  <a:lnTo>
                    <a:pt x="110194" y="112179"/>
                  </a:lnTo>
                  <a:lnTo>
                    <a:pt x="111595" y="110292"/>
                  </a:lnTo>
                  <a:lnTo>
                    <a:pt x="112996" y="107325"/>
                  </a:lnTo>
                  <a:lnTo>
                    <a:pt x="116731" y="105707"/>
                  </a:lnTo>
                  <a:lnTo>
                    <a:pt x="119066" y="104629"/>
                  </a:lnTo>
                  <a:lnTo>
                    <a:pt x="120000" y="104359"/>
                  </a:lnTo>
                  <a:lnTo>
                    <a:pt x="118132" y="103011"/>
                  </a:lnTo>
                  <a:lnTo>
                    <a:pt x="117198" y="102202"/>
                  </a:lnTo>
                  <a:lnTo>
                    <a:pt x="116731" y="100314"/>
                  </a:lnTo>
                  <a:lnTo>
                    <a:pt x="115330" y="98157"/>
                  </a:lnTo>
                  <a:lnTo>
                    <a:pt x="115330" y="96539"/>
                  </a:lnTo>
                  <a:lnTo>
                    <a:pt x="115797" y="95460"/>
                  </a:lnTo>
                  <a:lnTo>
                    <a:pt x="115797" y="95191"/>
                  </a:lnTo>
                  <a:lnTo>
                    <a:pt x="55097" y="42606"/>
                  </a:lnTo>
                  <a:lnTo>
                    <a:pt x="53696" y="42067"/>
                  </a:lnTo>
                  <a:lnTo>
                    <a:pt x="53229" y="41797"/>
                  </a:lnTo>
                  <a:lnTo>
                    <a:pt x="52762" y="41258"/>
                  </a:lnTo>
                  <a:lnTo>
                    <a:pt x="52295" y="40449"/>
                  </a:lnTo>
                  <a:lnTo>
                    <a:pt x="52762" y="39640"/>
                  </a:lnTo>
                  <a:lnTo>
                    <a:pt x="54630" y="39370"/>
                  </a:lnTo>
                  <a:lnTo>
                    <a:pt x="55564" y="39101"/>
                  </a:lnTo>
                  <a:lnTo>
                    <a:pt x="69105" y="9438"/>
                  </a:lnTo>
                  <a:lnTo>
                    <a:pt x="12140" y="0"/>
                  </a:lnTo>
                  <a:lnTo>
                    <a:pt x="11673" y="1078"/>
                  </a:lnTo>
                  <a:lnTo>
                    <a:pt x="10739" y="1348"/>
                  </a:lnTo>
                  <a:lnTo>
                    <a:pt x="10739" y="2426"/>
                  </a:lnTo>
                  <a:lnTo>
                    <a:pt x="10739" y="3235"/>
                  </a:lnTo>
                  <a:lnTo>
                    <a:pt x="10739" y="5662"/>
                  </a:lnTo>
                  <a:lnTo>
                    <a:pt x="10272" y="6741"/>
                  </a:lnTo>
                  <a:lnTo>
                    <a:pt x="8871" y="8089"/>
                  </a:lnTo>
                  <a:lnTo>
                    <a:pt x="7937" y="8898"/>
                  </a:lnTo>
                  <a:lnTo>
                    <a:pt x="7937" y="9168"/>
                  </a:lnTo>
                  <a:lnTo>
                    <a:pt x="7937" y="10786"/>
                  </a:lnTo>
                  <a:lnTo>
                    <a:pt x="6070" y="12134"/>
                  </a:lnTo>
                  <a:lnTo>
                    <a:pt x="3268" y="13483"/>
                  </a:lnTo>
                  <a:lnTo>
                    <a:pt x="933" y="14831"/>
                  </a:lnTo>
                  <a:lnTo>
                    <a:pt x="466" y="15370"/>
                  </a:lnTo>
                  <a:lnTo>
                    <a:pt x="0" y="16719"/>
                  </a:lnTo>
                  <a:lnTo>
                    <a:pt x="0" y="17797"/>
                  </a:lnTo>
                  <a:lnTo>
                    <a:pt x="466" y="19146"/>
                  </a:lnTo>
                  <a:lnTo>
                    <a:pt x="1400" y="20224"/>
                  </a:lnTo>
                  <a:lnTo>
                    <a:pt x="3268" y="21842"/>
                  </a:lnTo>
                  <a:lnTo>
                    <a:pt x="3735" y="22921"/>
                  </a:lnTo>
                  <a:lnTo>
                    <a:pt x="4202" y="24269"/>
                  </a:lnTo>
                  <a:lnTo>
                    <a:pt x="4202" y="26426"/>
                  </a:lnTo>
                  <a:lnTo>
                    <a:pt x="2801" y="28044"/>
                  </a:lnTo>
                  <a:lnTo>
                    <a:pt x="2334" y="29662"/>
                  </a:lnTo>
                  <a:lnTo>
                    <a:pt x="2334" y="31550"/>
                  </a:lnTo>
                  <a:lnTo>
                    <a:pt x="1867" y="32359"/>
                  </a:lnTo>
                  <a:lnTo>
                    <a:pt x="933" y="32898"/>
                  </a:lnTo>
                  <a:lnTo>
                    <a:pt x="1400" y="33977"/>
                  </a:lnTo>
                  <a:lnTo>
                    <a:pt x="3268" y="35865"/>
                  </a:lnTo>
                  <a:lnTo>
                    <a:pt x="5136" y="39101"/>
                  </a:lnTo>
                  <a:lnTo>
                    <a:pt x="7003" y="41258"/>
                  </a:lnTo>
                  <a:lnTo>
                    <a:pt x="7937" y="42067"/>
                  </a:lnTo>
                  <a:lnTo>
                    <a:pt x="7937" y="43415"/>
                  </a:lnTo>
                  <a:lnTo>
                    <a:pt x="7470" y="44224"/>
                  </a:lnTo>
                  <a:lnTo>
                    <a:pt x="6536" y="44764"/>
                  </a:lnTo>
                  <a:lnTo>
                    <a:pt x="6536" y="45573"/>
                  </a:lnTo>
                  <a:lnTo>
                    <a:pt x="8404" y="45573"/>
                  </a:lnTo>
                  <a:lnTo>
                    <a:pt x="9338" y="46382"/>
                  </a:lnTo>
                  <a:lnTo>
                    <a:pt x="10739" y="47460"/>
                  </a:lnTo>
                  <a:lnTo>
                    <a:pt x="11206" y="48000"/>
                  </a:lnTo>
                  <a:lnTo>
                    <a:pt x="12607" y="48269"/>
                  </a:lnTo>
                  <a:lnTo>
                    <a:pt x="13540" y="47191"/>
                  </a:lnTo>
                  <a:lnTo>
                    <a:pt x="13540" y="45842"/>
                  </a:lnTo>
                  <a:lnTo>
                    <a:pt x="15875" y="45573"/>
                  </a:lnTo>
                  <a:lnTo>
                    <a:pt x="17276" y="46382"/>
                  </a:lnTo>
                  <a:lnTo>
                    <a:pt x="20544" y="46382"/>
                  </a:lnTo>
                  <a:lnTo>
                    <a:pt x="22412" y="47460"/>
                  </a:lnTo>
                  <a:lnTo>
                    <a:pt x="23813" y="47730"/>
                  </a:lnTo>
                  <a:lnTo>
                    <a:pt x="24747" y="48000"/>
                  </a:lnTo>
                  <a:lnTo>
                    <a:pt x="23813" y="48539"/>
                  </a:lnTo>
                  <a:lnTo>
                    <a:pt x="22879" y="48269"/>
                  </a:lnTo>
                  <a:lnTo>
                    <a:pt x="21011" y="47730"/>
                  </a:lnTo>
                  <a:lnTo>
                    <a:pt x="20544" y="47730"/>
                  </a:lnTo>
                  <a:lnTo>
                    <a:pt x="18677" y="47460"/>
                  </a:lnTo>
                  <a:lnTo>
                    <a:pt x="17743" y="47191"/>
                  </a:lnTo>
                  <a:lnTo>
                    <a:pt x="16342" y="46921"/>
                  </a:lnTo>
                  <a:lnTo>
                    <a:pt x="15408" y="47191"/>
                  </a:lnTo>
                  <a:lnTo>
                    <a:pt x="15408" y="47730"/>
                  </a:lnTo>
                  <a:lnTo>
                    <a:pt x="15408" y="49617"/>
                  </a:lnTo>
                  <a:lnTo>
                    <a:pt x="16342" y="50426"/>
                  </a:lnTo>
                  <a:lnTo>
                    <a:pt x="15875" y="52314"/>
                  </a:lnTo>
                  <a:lnTo>
                    <a:pt x="15408" y="52314"/>
                  </a:lnTo>
                  <a:lnTo>
                    <a:pt x="14007" y="51775"/>
                  </a:lnTo>
                  <a:lnTo>
                    <a:pt x="13540" y="51235"/>
                  </a:lnTo>
                  <a:lnTo>
                    <a:pt x="13540" y="50157"/>
                  </a:lnTo>
                  <a:lnTo>
                    <a:pt x="13540" y="49887"/>
                  </a:lnTo>
                  <a:lnTo>
                    <a:pt x="13073" y="49617"/>
                  </a:lnTo>
                  <a:lnTo>
                    <a:pt x="11673" y="49348"/>
                  </a:lnTo>
                  <a:lnTo>
                    <a:pt x="11206" y="50426"/>
                  </a:lnTo>
                  <a:lnTo>
                    <a:pt x="10739" y="50966"/>
                  </a:lnTo>
                  <a:lnTo>
                    <a:pt x="10739" y="52584"/>
                  </a:lnTo>
                  <a:lnTo>
                    <a:pt x="10739" y="55011"/>
                  </a:lnTo>
                  <a:lnTo>
                    <a:pt x="10739" y="56359"/>
                  </a:lnTo>
                  <a:lnTo>
                    <a:pt x="12140" y="57707"/>
                  </a:lnTo>
                  <a:lnTo>
                    <a:pt x="14007" y="58516"/>
                  </a:lnTo>
                  <a:lnTo>
                    <a:pt x="15875" y="59325"/>
                  </a:lnTo>
                  <a:lnTo>
                    <a:pt x="16342" y="60674"/>
                  </a:lnTo>
                  <a:lnTo>
                    <a:pt x="16342" y="61752"/>
                  </a:lnTo>
                  <a:lnTo>
                    <a:pt x="15875" y="62831"/>
                  </a:lnTo>
                  <a:lnTo>
                    <a:pt x="14474" y="63101"/>
                  </a:lnTo>
                  <a:lnTo>
                    <a:pt x="13073" y="63101"/>
                  </a:lnTo>
                  <a:lnTo>
                    <a:pt x="13073" y="65797"/>
                  </a:lnTo>
                  <a:lnTo>
                    <a:pt x="13540" y="66606"/>
                  </a:lnTo>
                  <a:lnTo>
                    <a:pt x="15875" y="68764"/>
                  </a:lnTo>
                  <a:lnTo>
                    <a:pt x="16342" y="70382"/>
                  </a:lnTo>
                  <a:lnTo>
                    <a:pt x="18677" y="72269"/>
                  </a:lnTo>
                  <a:lnTo>
                    <a:pt x="19610" y="74157"/>
                  </a:lnTo>
                  <a:lnTo>
                    <a:pt x="21011" y="75505"/>
                  </a:lnTo>
                  <a:lnTo>
                    <a:pt x="22412" y="77393"/>
                  </a:lnTo>
                  <a:lnTo>
                    <a:pt x="23346" y="77662"/>
                  </a:lnTo>
                  <a:lnTo>
                    <a:pt x="23346" y="79011"/>
                  </a:lnTo>
                  <a:lnTo>
                    <a:pt x="23346" y="79820"/>
                  </a:lnTo>
                  <a:lnTo>
                    <a:pt x="23346" y="80359"/>
                  </a:lnTo>
                  <a:lnTo>
                    <a:pt x="24280" y="80898"/>
                  </a:lnTo>
                  <a:lnTo>
                    <a:pt x="24747" y="81707"/>
                  </a:lnTo>
                  <a:lnTo>
                    <a:pt x="24747" y="82786"/>
                  </a:lnTo>
                  <a:lnTo>
                    <a:pt x="24280" y="85213"/>
                  </a:lnTo>
                  <a:lnTo>
                    <a:pt x="23813" y="86831"/>
                  </a:lnTo>
                  <a:lnTo>
                    <a:pt x="23346" y="88179"/>
                  </a:lnTo>
                  <a:lnTo>
                    <a:pt x="27548" y="89528"/>
                  </a:lnTo>
                  <a:lnTo>
                    <a:pt x="31284" y="90337"/>
                  </a:lnTo>
                  <a:lnTo>
                    <a:pt x="34085" y="91415"/>
                  </a:lnTo>
                  <a:lnTo>
                    <a:pt x="38287" y="92224"/>
                  </a:lnTo>
                  <a:lnTo>
                    <a:pt x="39688" y="93033"/>
                  </a:lnTo>
                  <a:lnTo>
                    <a:pt x="42490" y="95730"/>
                  </a:lnTo>
                  <a:lnTo>
                    <a:pt x="46225" y="97617"/>
                  </a:lnTo>
                  <a:lnTo>
                    <a:pt x="51828" y="98426"/>
                  </a:lnTo>
                  <a:lnTo>
                    <a:pt x="52295" y="100853"/>
                  </a:lnTo>
                  <a:lnTo>
                    <a:pt x="53229" y="101932"/>
                  </a:lnTo>
                  <a:lnTo>
                    <a:pt x="56498" y="102471"/>
                  </a:lnTo>
                  <a:lnTo>
                    <a:pt x="59766" y="104629"/>
                  </a:lnTo>
                  <a:lnTo>
                    <a:pt x="63501" y="107865"/>
                  </a:lnTo>
                  <a:lnTo>
                    <a:pt x="65369" y="109213"/>
                  </a:lnTo>
                  <a:lnTo>
                    <a:pt x="66770" y="111640"/>
                  </a:lnTo>
                  <a:lnTo>
                    <a:pt x="65369" y="113797"/>
                  </a:lnTo>
                  <a:lnTo>
                    <a:pt x="65369" y="115146"/>
                  </a:lnTo>
                  <a:lnTo>
                    <a:pt x="66770" y="117033"/>
                  </a:lnTo>
                  <a:lnTo>
                    <a:pt x="68638" y="117303"/>
                  </a:lnTo>
                  <a:lnTo>
                    <a:pt x="105058" y="120000"/>
                  </a:lnTo>
                  <a:lnTo>
                    <a:pt x="105525" y="119730"/>
                  </a:lnTo>
                  <a:lnTo>
                    <a:pt x="108793" y="1189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5" name="Shape 1390">
              <a:extLst>
                <a:ext uri="{FF2B5EF4-FFF2-40B4-BE49-F238E27FC236}">
                  <a16:creationId xmlns:a16="http://schemas.microsoft.com/office/drawing/2014/main" id="{051B3342-2138-407E-8513-4660C948F801}"/>
                </a:ext>
              </a:extLst>
            </p:cNvPr>
            <p:cNvSpPr/>
            <p:nvPr/>
          </p:nvSpPr>
          <p:spPr>
            <a:xfrm>
              <a:off x="2795302" y="2649264"/>
              <a:ext cx="1244816" cy="669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853"/>
                  </a:moveTo>
                  <a:cubicBezTo>
                    <a:pt x="0" y="18876"/>
                    <a:pt x="0" y="18876"/>
                    <a:pt x="0" y="18876"/>
                  </a:cubicBezTo>
                  <a:cubicBezTo>
                    <a:pt x="0" y="16853"/>
                    <a:pt x="0" y="16853"/>
                    <a:pt x="0" y="16853"/>
                  </a:cubicBezTo>
                  <a:cubicBezTo>
                    <a:pt x="42650" y="21573"/>
                    <a:pt x="42650" y="21573"/>
                    <a:pt x="42650" y="21573"/>
                  </a:cubicBezTo>
                  <a:cubicBezTo>
                    <a:pt x="40843" y="82921"/>
                    <a:pt x="40843" y="82921"/>
                    <a:pt x="40843" y="82921"/>
                  </a:cubicBezTo>
                  <a:cubicBezTo>
                    <a:pt x="43734" y="88314"/>
                    <a:pt x="43734" y="88314"/>
                    <a:pt x="43734" y="88314"/>
                  </a:cubicBezTo>
                  <a:cubicBezTo>
                    <a:pt x="44819" y="90337"/>
                    <a:pt x="44819" y="90337"/>
                    <a:pt x="44819" y="90337"/>
                  </a:cubicBezTo>
                  <a:cubicBezTo>
                    <a:pt x="45903" y="90337"/>
                    <a:pt x="45903" y="90337"/>
                    <a:pt x="45903" y="90337"/>
                  </a:cubicBezTo>
                  <a:cubicBezTo>
                    <a:pt x="47349" y="89662"/>
                    <a:pt x="47349" y="89662"/>
                    <a:pt x="47349" y="89662"/>
                  </a:cubicBezTo>
                  <a:cubicBezTo>
                    <a:pt x="48433" y="90337"/>
                    <a:pt x="48433" y="90337"/>
                    <a:pt x="48433" y="90337"/>
                  </a:cubicBezTo>
                  <a:cubicBezTo>
                    <a:pt x="49518" y="89662"/>
                    <a:pt x="49518" y="89662"/>
                    <a:pt x="49518" y="89662"/>
                  </a:cubicBezTo>
                  <a:cubicBezTo>
                    <a:pt x="50963" y="91011"/>
                    <a:pt x="50963" y="91011"/>
                    <a:pt x="50963" y="91011"/>
                  </a:cubicBezTo>
                  <a:cubicBezTo>
                    <a:pt x="52048" y="97078"/>
                    <a:pt x="52048" y="97078"/>
                    <a:pt x="52048" y="97078"/>
                  </a:cubicBezTo>
                  <a:cubicBezTo>
                    <a:pt x="55301" y="97078"/>
                    <a:pt x="55301" y="97078"/>
                    <a:pt x="55301" y="97078"/>
                  </a:cubicBezTo>
                  <a:cubicBezTo>
                    <a:pt x="57831" y="99775"/>
                    <a:pt x="57831" y="99775"/>
                    <a:pt x="57831" y="99775"/>
                  </a:cubicBezTo>
                  <a:cubicBezTo>
                    <a:pt x="59999" y="99101"/>
                    <a:pt x="59999" y="99101"/>
                    <a:pt x="59999" y="99101"/>
                  </a:cubicBezTo>
                  <a:cubicBezTo>
                    <a:pt x="60361" y="99101"/>
                    <a:pt x="60361" y="99101"/>
                    <a:pt x="60361" y="99101"/>
                  </a:cubicBezTo>
                  <a:cubicBezTo>
                    <a:pt x="61807" y="101797"/>
                    <a:pt x="61807" y="101797"/>
                    <a:pt x="61807" y="101797"/>
                  </a:cubicBezTo>
                  <a:cubicBezTo>
                    <a:pt x="63253" y="99775"/>
                    <a:pt x="63253" y="99775"/>
                    <a:pt x="63253" y="99775"/>
                  </a:cubicBezTo>
                  <a:cubicBezTo>
                    <a:pt x="66506" y="100449"/>
                    <a:pt x="66506" y="100449"/>
                    <a:pt x="66506" y="100449"/>
                  </a:cubicBezTo>
                  <a:cubicBezTo>
                    <a:pt x="67951" y="105168"/>
                    <a:pt x="67951" y="105168"/>
                    <a:pt x="67951" y="105168"/>
                  </a:cubicBezTo>
                  <a:cubicBezTo>
                    <a:pt x="69036" y="105168"/>
                    <a:pt x="69036" y="105168"/>
                    <a:pt x="69036" y="105168"/>
                  </a:cubicBezTo>
                  <a:cubicBezTo>
                    <a:pt x="69397" y="109213"/>
                    <a:pt x="69397" y="109213"/>
                    <a:pt x="69397" y="109213"/>
                  </a:cubicBezTo>
                  <a:cubicBezTo>
                    <a:pt x="70843" y="109887"/>
                    <a:pt x="70843" y="109887"/>
                    <a:pt x="70843" y="109887"/>
                  </a:cubicBezTo>
                  <a:cubicBezTo>
                    <a:pt x="72289" y="107865"/>
                    <a:pt x="72289" y="107865"/>
                    <a:pt x="72289" y="107865"/>
                  </a:cubicBezTo>
                  <a:cubicBezTo>
                    <a:pt x="73012" y="105842"/>
                    <a:pt x="73012" y="105842"/>
                    <a:pt x="73012" y="105842"/>
                  </a:cubicBezTo>
                  <a:cubicBezTo>
                    <a:pt x="73734" y="105842"/>
                    <a:pt x="73734" y="105842"/>
                    <a:pt x="73734" y="105842"/>
                  </a:cubicBezTo>
                  <a:cubicBezTo>
                    <a:pt x="76265" y="109213"/>
                    <a:pt x="76265" y="109213"/>
                    <a:pt x="76265" y="109213"/>
                  </a:cubicBezTo>
                  <a:cubicBezTo>
                    <a:pt x="76987" y="111910"/>
                    <a:pt x="76987" y="111910"/>
                    <a:pt x="76987" y="111910"/>
                  </a:cubicBezTo>
                  <a:cubicBezTo>
                    <a:pt x="79518" y="109213"/>
                    <a:pt x="79518" y="109213"/>
                    <a:pt x="79518" y="109213"/>
                  </a:cubicBezTo>
                  <a:cubicBezTo>
                    <a:pt x="80240" y="110561"/>
                    <a:pt x="80240" y="110561"/>
                    <a:pt x="80240" y="110561"/>
                  </a:cubicBezTo>
                  <a:cubicBezTo>
                    <a:pt x="80602" y="114606"/>
                    <a:pt x="80602" y="114606"/>
                    <a:pt x="80602" y="114606"/>
                  </a:cubicBezTo>
                  <a:cubicBezTo>
                    <a:pt x="81325" y="113932"/>
                    <a:pt x="81325" y="113932"/>
                    <a:pt x="81325" y="113932"/>
                  </a:cubicBezTo>
                  <a:cubicBezTo>
                    <a:pt x="82409" y="110561"/>
                    <a:pt x="82409" y="110561"/>
                    <a:pt x="82409" y="110561"/>
                  </a:cubicBezTo>
                  <a:cubicBezTo>
                    <a:pt x="84216" y="109887"/>
                    <a:pt x="84216" y="109887"/>
                    <a:pt x="84216" y="109887"/>
                  </a:cubicBezTo>
                  <a:cubicBezTo>
                    <a:pt x="86385" y="111910"/>
                    <a:pt x="86385" y="111910"/>
                    <a:pt x="86385" y="111910"/>
                  </a:cubicBezTo>
                  <a:cubicBezTo>
                    <a:pt x="89638" y="111235"/>
                    <a:pt x="89638" y="111235"/>
                    <a:pt x="89638" y="111235"/>
                  </a:cubicBezTo>
                  <a:cubicBezTo>
                    <a:pt x="91084" y="113932"/>
                    <a:pt x="91084" y="113932"/>
                    <a:pt x="91084" y="113932"/>
                  </a:cubicBezTo>
                  <a:cubicBezTo>
                    <a:pt x="91807" y="115955"/>
                    <a:pt x="91807" y="115955"/>
                    <a:pt x="91807" y="115955"/>
                  </a:cubicBezTo>
                  <a:cubicBezTo>
                    <a:pt x="93614" y="115280"/>
                    <a:pt x="93614" y="115280"/>
                    <a:pt x="93614" y="115280"/>
                  </a:cubicBezTo>
                  <a:cubicBezTo>
                    <a:pt x="95421" y="112584"/>
                    <a:pt x="95421" y="112584"/>
                    <a:pt x="95421" y="112584"/>
                  </a:cubicBezTo>
                  <a:cubicBezTo>
                    <a:pt x="96506" y="110561"/>
                    <a:pt x="96506" y="110561"/>
                    <a:pt x="96506" y="110561"/>
                  </a:cubicBezTo>
                  <a:cubicBezTo>
                    <a:pt x="97951" y="110561"/>
                    <a:pt x="97951" y="110561"/>
                    <a:pt x="97951" y="110561"/>
                  </a:cubicBezTo>
                  <a:cubicBezTo>
                    <a:pt x="99397" y="111910"/>
                    <a:pt x="99397" y="111910"/>
                    <a:pt x="99397" y="111910"/>
                  </a:cubicBezTo>
                  <a:cubicBezTo>
                    <a:pt x="100481" y="111235"/>
                    <a:pt x="100481" y="111235"/>
                    <a:pt x="100481" y="111235"/>
                  </a:cubicBezTo>
                  <a:cubicBezTo>
                    <a:pt x="101927" y="109213"/>
                    <a:pt x="101927" y="109213"/>
                    <a:pt x="101927" y="109213"/>
                  </a:cubicBezTo>
                  <a:cubicBezTo>
                    <a:pt x="104096" y="109887"/>
                    <a:pt x="104096" y="109887"/>
                    <a:pt x="104096" y="109887"/>
                  </a:cubicBezTo>
                  <a:cubicBezTo>
                    <a:pt x="105180" y="110561"/>
                    <a:pt x="105180" y="110561"/>
                    <a:pt x="105180" y="110561"/>
                  </a:cubicBezTo>
                  <a:cubicBezTo>
                    <a:pt x="108433" y="108539"/>
                    <a:pt x="108433" y="108539"/>
                    <a:pt x="108433" y="108539"/>
                  </a:cubicBezTo>
                  <a:cubicBezTo>
                    <a:pt x="110602" y="109887"/>
                    <a:pt x="110602" y="109887"/>
                    <a:pt x="110602" y="109887"/>
                  </a:cubicBezTo>
                  <a:cubicBezTo>
                    <a:pt x="112409" y="113258"/>
                    <a:pt x="112409" y="113258"/>
                    <a:pt x="112409" y="113258"/>
                  </a:cubicBezTo>
                  <a:cubicBezTo>
                    <a:pt x="114939" y="116629"/>
                    <a:pt x="114939" y="116629"/>
                    <a:pt x="114939" y="116629"/>
                  </a:cubicBezTo>
                  <a:cubicBezTo>
                    <a:pt x="117108" y="116629"/>
                    <a:pt x="117108" y="116629"/>
                    <a:pt x="117108" y="116629"/>
                  </a:cubicBezTo>
                  <a:cubicBezTo>
                    <a:pt x="118554" y="118651"/>
                    <a:pt x="118554" y="118651"/>
                    <a:pt x="118554" y="118651"/>
                  </a:cubicBezTo>
                  <a:cubicBezTo>
                    <a:pt x="119638" y="120000"/>
                    <a:pt x="119638" y="120000"/>
                    <a:pt x="119638" y="120000"/>
                  </a:cubicBezTo>
                  <a:cubicBezTo>
                    <a:pt x="119999" y="59325"/>
                    <a:pt x="119999" y="59325"/>
                    <a:pt x="119999" y="59325"/>
                  </a:cubicBezTo>
                  <a:cubicBezTo>
                    <a:pt x="117108" y="24943"/>
                    <a:pt x="117108" y="24943"/>
                    <a:pt x="117108" y="24943"/>
                  </a:cubicBezTo>
                  <a:cubicBezTo>
                    <a:pt x="117108" y="8089"/>
                    <a:pt x="117108" y="8089"/>
                    <a:pt x="117108" y="8089"/>
                  </a:cubicBezTo>
                  <a:cubicBezTo>
                    <a:pt x="117108" y="8089"/>
                    <a:pt x="76265" y="6741"/>
                    <a:pt x="63253" y="6067"/>
                  </a:cubicBezTo>
                  <a:cubicBezTo>
                    <a:pt x="47349" y="4719"/>
                    <a:pt x="1445" y="0"/>
                    <a:pt x="1445" y="0"/>
                  </a:cubicBezTo>
                  <a:cubicBezTo>
                    <a:pt x="1084" y="16853"/>
                    <a:pt x="1084" y="16853"/>
                    <a:pt x="1084" y="16853"/>
                  </a:cubicBezTo>
                  <a:lnTo>
                    <a:pt x="0" y="1685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6" name="Shape 1391">
              <a:extLst>
                <a:ext uri="{FF2B5EF4-FFF2-40B4-BE49-F238E27FC236}">
                  <a16:creationId xmlns:a16="http://schemas.microsoft.com/office/drawing/2014/main" id="{D7255AF5-29E5-4E5E-8035-470994C2E9D2}"/>
                </a:ext>
              </a:extLst>
            </p:cNvPr>
            <p:cNvSpPr/>
            <p:nvPr/>
          </p:nvSpPr>
          <p:spPr>
            <a:xfrm>
              <a:off x="2954782" y="2108666"/>
              <a:ext cx="1054326" cy="584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446" y="37692"/>
                    <a:pt x="117446" y="37692"/>
                    <a:pt x="117446" y="37692"/>
                  </a:cubicBezTo>
                  <a:cubicBezTo>
                    <a:pt x="116170" y="36153"/>
                    <a:pt x="116170" y="36153"/>
                    <a:pt x="116170" y="36153"/>
                  </a:cubicBezTo>
                  <a:cubicBezTo>
                    <a:pt x="115319" y="31538"/>
                    <a:pt x="115319" y="31538"/>
                    <a:pt x="115319" y="31538"/>
                  </a:cubicBezTo>
                  <a:cubicBezTo>
                    <a:pt x="112765" y="26923"/>
                    <a:pt x="112765" y="26923"/>
                    <a:pt x="112765" y="26923"/>
                  </a:cubicBezTo>
                  <a:cubicBezTo>
                    <a:pt x="114042" y="23076"/>
                    <a:pt x="114042" y="23076"/>
                    <a:pt x="114042" y="23076"/>
                  </a:cubicBezTo>
                  <a:cubicBezTo>
                    <a:pt x="115319" y="18461"/>
                    <a:pt x="115319" y="18461"/>
                    <a:pt x="115319" y="18461"/>
                  </a:cubicBezTo>
                  <a:cubicBezTo>
                    <a:pt x="115319" y="14615"/>
                    <a:pt x="115319" y="14615"/>
                    <a:pt x="115319" y="14615"/>
                  </a:cubicBezTo>
                  <a:cubicBezTo>
                    <a:pt x="114468" y="14615"/>
                    <a:pt x="114468" y="14615"/>
                    <a:pt x="114468" y="14615"/>
                  </a:cubicBezTo>
                  <a:cubicBezTo>
                    <a:pt x="110638" y="14615"/>
                    <a:pt x="110638" y="14615"/>
                    <a:pt x="110638" y="14615"/>
                  </a:cubicBezTo>
                  <a:cubicBezTo>
                    <a:pt x="109787" y="11538"/>
                    <a:pt x="109787" y="11538"/>
                    <a:pt x="109787" y="11538"/>
                  </a:cubicBezTo>
                  <a:cubicBezTo>
                    <a:pt x="108085" y="6923"/>
                    <a:pt x="108085" y="6923"/>
                    <a:pt x="108085" y="6923"/>
                  </a:cubicBezTo>
                  <a:cubicBezTo>
                    <a:pt x="108085" y="6923"/>
                    <a:pt x="79574" y="5384"/>
                    <a:pt x="70212" y="4615"/>
                  </a:cubicBezTo>
                  <a:cubicBezTo>
                    <a:pt x="53617" y="3846"/>
                    <a:pt x="4255" y="0"/>
                    <a:pt x="4255" y="0"/>
                  </a:cubicBezTo>
                  <a:cubicBezTo>
                    <a:pt x="0" y="112307"/>
                    <a:pt x="0" y="112307"/>
                    <a:pt x="0" y="112307"/>
                  </a:cubicBezTo>
                  <a:cubicBezTo>
                    <a:pt x="17446" y="113846"/>
                    <a:pt x="44255" y="116153"/>
                    <a:pt x="56595" y="117692"/>
                  </a:cubicBezTo>
                  <a:cubicBezTo>
                    <a:pt x="71914" y="11846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7" name="Shape 1392">
              <a:extLst>
                <a:ext uri="{FF2B5EF4-FFF2-40B4-BE49-F238E27FC236}">
                  <a16:creationId xmlns:a16="http://schemas.microsoft.com/office/drawing/2014/main" id="{ABEB9780-89B5-4D03-9B86-C6355B532221}"/>
                </a:ext>
              </a:extLst>
            </p:cNvPr>
            <p:cNvSpPr/>
            <p:nvPr/>
          </p:nvSpPr>
          <p:spPr>
            <a:xfrm>
              <a:off x="2733283" y="1550348"/>
              <a:ext cx="1173934" cy="5937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9233" y="116962"/>
                    <a:pt x="119233" y="116962"/>
                    <a:pt x="119233" y="116962"/>
                  </a:cubicBezTo>
                  <a:cubicBezTo>
                    <a:pt x="118849" y="112405"/>
                    <a:pt x="118849" y="112405"/>
                    <a:pt x="118849" y="112405"/>
                  </a:cubicBezTo>
                  <a:cubicBezTo>
                    <a:pt x="118849" y="112405"/>
                    <a:pt x="116932" y="111645"/>
                    <a:pt x="116549" y="110886"/>
                  </a:cubicBezTo>
                  <a:cubicBezTo>
                    <a:pt x="116166" y="110126"/>
                    <a:pt x="116549" y="110126"/>
                    <a:pt x="116549" y="110126"/>
                  </a:cubicBezTo>
                  <a:cubicBezTo>
                    <a:pt x="115782" y="107848"/>
                    <a:pt x="115782" y="107848"/>
                    <a:pt x="115782" y="107848"/>
                  </a:cubicBezTo>
                  <a:cubicBezTo>
                    <a:pt x="116549" y="106329"/>
                    <a:pt x="116549" y="106329"/>
                    <a:pt x="116549" y="106329"/>
                  </a:cubicBezTo>
                  <a:cubicBezTo>
                    <a:pt x="116166" y="102531"/>
                    <a:pt x="116166" y="102531"/>
                    <a:pt x="116166" y="102531"/>
                  </a:cubicBezTo>
                  <a:cubicBezTo>
                    <a:pt x="115015" y="101012"/>
                    <a:pt x="115015" y="101012"/>
                    <a:pt x="115015" y="101012"/>
                  </a:cubicBezTo>
                  <a:cubicBezTo>
                    <a:pt x="114632" y="98734"/>
                    <a:pt x="114632" y="98734"/>
                    <a:pt x="114632" y="98734"/>
                  </a:cubicBezTo>
                  <a:cubicBezTo>
                    <a:pt x="113865" y="93417"/>
                    <a:pt x="113865" y="93417"/>
                    <a:pt x="113865" y="93417"/>
                  </a:cubicBezTo>
                  <a:cubicBezTo>
                    <a:pt x="113865" y="85822"/>
                    <a:pt x="113865" y="85822"/>
                    <a:pt x="113865" y="85822"/>
                  </a:cubicBezTo>
                  <a:cubicBezTo>
                    <a:pt x="113482" y="84303"/>
                    <a:pt x="113482" y="84303"/>
                    <a:pt x="113482" y="84303"/>
                  </a:cubicBezTo>
                  <a:cubicBezTo>
                    <a:pt x="112715" y="82025"/>
                    <a:pt x="112715" y="82025"/>
                    <a:pt x="112715" y="82025"/>
                  </a:cubicBezTo>
                  <a:cubicBezTo>
                    <a:pt x="113099" y="78987"/>
                    <a:pt x="113099" y="78987"/>
                    <a:pt x="113099" y="78987"/>
                  </a:cubicBezTo>
                  <a:cubicBezTo>
                    <a:pt x="113099" y="71392"/>
                    <a:pt x="113099" y="71392"/>
                    <a:pt x="113099" y="71392"/>
                  </a:cubicBezTo>
                  <a:cubicBezTo>
                    <a:pt x="112332" y="66075"/>
                    <a:pt x="112332" y="66075"/>
                    <a:pt x="112332" y="66075"/>
                  </a:cubicBezTo>
                  <a:cubicBezTo>
                    <a:pt x="111565" y="64556"/>
                    <a:pt x="111565" y="64556"/>
                    <a:pt x="111565" y="64556"/>
                  </a:cubicBezTo>
                  <a:cubicBezTo>
                    <a:pt x="110798" y="64556"/>
                    <a:pt x="110798" y="64556"/>
                    <a:pt x="110798" y="64556"/>
                  </a:cubicBezTo>
                  <a:cubicBezTo>
                    <a:pt x="110415" y="63037"/>
                    <a:pt x="110415" y="63037"/>
                    <a:pt x="110415" y="63037"/>
                  </a:cubicBezTo>
                  <a:cubicBezTo>
                    <a:pt x="110031" y="59240"/>
                    <a:pt x="110031" y="59240"/>
                    <a:pt x="110031" y="59240"/>
                  </a:cubicBezTo>
                  <a:cubicBezTo>
                    <a:pt x="109648" y="56202"/>
                    <a:pt x="109648" y="56202"/>
                    <a:pt x="109648" y="56202"/>
                  </a:cubicBezTo>
                  <a:cubicBezTo>
                    <a:pt x="110798" y="55443"/>
                    <a:pt x="110798" y="55443"/>
                    <a:pt x="110798" y="55443"/>
                  </a:cubicBezTo>
                  <a:cubicBezTo>
                    <a:pt x="110798" y="54683"/>
                    <a:pt x="110798" y="54683"/>
                    <a:pt x="110798" y="54683"/>
                  </a:cubicBezTo>
                  <a:cubicBezTo>
                    <a:pt x="110415" y="53924"/>
                    <a:pt x="110415" y="53924"/>
                    <a:pt x="110415" y="53924"/>
                  </a:cubicBezTo>
                  <a:cubicBezTo>
                    <a:pt x="110031" y="51645"/>
                    <a:pt x="110031" y="51645"/>
                    <a:pt x="110031" y="51645"/>
                  </a:cubicBezTo>
                  <a:cubicBezTo>
                    <a:pt x="109265" y="49367"/>
                    <a:pt x="109265" y="49367"/>
                    <a:pt x="109265" y="49367"/>
                  </a:cubicBezTo>
                  <a:cubicBezTo>
                    <a:pt x="108498" y="45569"/>
                    <a:pt x="108498" y="45569"/>
                    <a:pt x="108498" y="45569"/>
                  </a:cubicBezTo>
                  <a:cubicBezTo>
                    <a:pt x="107731" y="41012"/>
                    <a:pt x="107731" y="41012"/>
                    <a:pt x="107731" y="41012"/>
                  </a:cubicBezTo>
                  <a:cubicBezTo>
                    <a:pt x="106581" y="37215"/>
                    <a:pt x="106581" y="37215"/>
                    <a:pt x="106581" y="37215"/>
                  </a:cubicBezTo>
                  <a:cubicBezTo>
                    <a:pt x="105431" y="30379"/>
                    <a:pt x="105431" y="30379"/>
                    <a:pt x="105431" y="30379"/>
                  </a:cubicBezTo>
                  <a:cubicBezTo>
                    <a:pt x="104281" y="27341"/>
                    <a:pt x="104281" y="27341"/>
                    <a:pt x="104281" y="27341"/>
                  </a:cubicBezTo>
                  <a:cubicBezTo>
                    <a:pt x="103897" y="26582"/>
                    <a:pt x="103897" y="26582"/>
                    <a:pt x="103897" y="26582"/>
                  </a:cubicBezTo>
                  <a:cubicBezTo>
                    <a:pt x="102364" y="24303"/>
                    <a:pt x="102364" y="24303"/>
                    <a:pt x="102364" y="24303"/>
                  </a:cubicBezTo>
                  <a:cubicBezTo>
                    <a:pt x="99680" y="20506"/>
                    <a:pt x="99680" y="20506"/>
                    <a:pt x="99680" y="20506"/>
                  </a:cubicBezTo>
                  <a:cubicBezTo>
                    <a:pt x="97763" y="18987"/>
                    <a:pt x="97763" y="18987"/>
                    <a:pt x="97763" y="18987"/>
                  </a:cubicBezTo>
                  <a:cubicBezTo>
                    <a:pt x="95846" y="17468"/>
                    <a:pt x="95846" y="17468"/>
                    <a:pt x="95846" y="17468"/>
                  </a:cubicBezTo>
                  <a:cubicBezTo>
                    <a:pt x="94313" y="14430"/>
                    <a:pt x="94313" y="14430"/>
                    <a:pt x="94313" y="14430"/>
                  </a:cubicBezTo>
                  <a:cubicBezTo>
                    <a:pt x="91629" y="13670"/>
                    <a:pt x="91629" y="13670"/>
                    <a:pt x="91629" y="13670"/>
                  </a:cubicBezTo>
                  <a:cubicBezTo>
                    <a:pt x="88178" y="14430"/>
                    <a:pt x="88178" y="14430"/>
                    <a:pt x="88178" y="14430"/>
                  </a:cubicBezTo>
                  <a:cubicBezTo>
                    <a:pt x="87028" y="14430"/>
                    <a:pt x="87028" y="14430"/>
                    <a:pt x="87028" y="14430"/>
                  </a:cubicBezTo>
                  <a:cubicBezTo>
                    <a:pt x="85878" y="15189"/>
                    <a:pt x="85878" y="15189"/>
                    <a:pt x="85878" y="15189"/>
                  </a:cubicBezTo>
                  <a:cubicBezTo>
                    <a:pt x="85111" y="16708"/>
                    <a:pt x="85111" y="16708"/>
                    <a:pt x="85111" y="16708"/>
                  </a:cubicBezTo>
                  <a:cubicBezTo>
                    <a:pt x="83961" y="15949"/>
                    <a:pt x="83961" y="15949"/>
                    <a:pt x="83961" y="15949"/>
                  </a:cubicBezTo>
                  <a:cubicBezTo>
                    <a:pt x="82811" y="14430"/>
                    <a:pt x="82811" y="14430"/>
                    <a:pt x="82811" y="14430"/>
                  </a:cubicBezTo>
                  <a:cubicBezTo>
                    <a:pt x="80511" y="12151"/>
                    <a:pt x="80511" y="12151"/>
                    <a:pt x="80511" y="12151"/>
                  </a:cubicBezTo>
                  <a:cubicBezTo>
                    <a:pt x="77444" y="9113"/>
                    <a:pt x="77444" y="9113"/>
                    <a:pt x="77444" y="9113"/>
                  </a:cubicBezTo>
                  <a:cubicBezTo>
                    <a:pt x="3833" y="0"/>
                    <a:pt x="3833" y="0"/>
                    <a:pt x="3833" y="0"/>
                  </a:cubicBezTo>
                  <a:cubicBezTo>
                    <a:pt x="0" y="72151"/>
                    <a:pt x="0" y="72151"/>
                    <a:pt x="0" y="72151"/>
                  </a:cubicBezTo>
                  <a:cubicBezTo>
                    <a:pt x="27987" y="77468"/>
                    <a:pt x="27987" y="77468"/>
                    <a:pt x="27987" y="77468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6453" y="113164"/>
                    <a:pt x="26453" y="113164"/>
                    <a:pt x="26453" y="113164"/>
                  </a:cubicBezTo>
                  <a:cubicBezTo>
                    <a:pt x="28753" y="113164"/>
                    <a:pt x="71309" y="116962"/>
                    <a:pt x="85878" y="117721"/>
                  </a:cubicBezTo>
                  <a:cubicBezTo>
                    <a:pt x="94313" y="118481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8" name="Shape 1393">
              <a:extLst>
                <a:ext uri="{FF2B5EF4-FFF2-40B4-BE49-F238E27FC236}">
                  <a16:creationId xmlns:a16="http://schemas.microsoft.com/office/drawing/2014/main" id="{E80435E4-7B0D-47E9-9DEC-7C9E1CAE59B1}"/>
                </a:ext>
              </a:extLst>
            </p:cNvPr>
            <p:cNvSpPr/>
            <p:nvPr/>
          </p:nvSpPr>
          <p:spPr>
            <a:xfrm>
              <a:off x="2768723" y="1018615"/>
              <a:ext cx="1010030" cy="6735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219" y="105333"/>
                  </a:moveTo>
                  <a:cubicBezTo>
                    <a:pt x="91895" y="107333"/>
                    <a:pt x="91895" y="107333"/>
                    <a:pt x="91895" y="107333"/>
                  </a:cubicBezTo>
                  <a:cubicBezTo>
                    <a:pt x="93234" y="108666"/>
                    <a:pt x="93234" y="108666"/>
                    <a:pt x="93234" y="108666"/>
                  </a:cubicBezTo>
                  <a:cubicBezTo>
                    <a:pt x="94572" y="109333"/>
                    <a:pt x="94572" y="109333"/>
                    <a:pt x="94572" y="109333"/>
                  </a:cubicBezTo>
                  <a:cubicBezTo>
                    <a:pt x="95464" y="108000"/>
                    <a:pt x="95464" y="108000"/>
                    <a:pt x="95464" y="108000"/>
                  </a:cubicBezTo>
                  <a:cubicBezTo>
                    <a:pt x="96802" y="107333"/>
                    <a:pt x="96802" y="107333"/>
                    <a:pt x="96802" y="107333"/>
                  </a:cubicBezTo>
                  <a:cubicBezTo>
                    <a:pt x="98141" y="107333"/>
                    <a:pt x="98141" y="107333"/>
                    <a:pt x="98141" y="107333"/>
                  </a:cubicBezTo>
                  <a:cubicBezTo>
                    <a:pt x="102156" y="106666"/>
                    <a:pt x="102156" y="106666"/>
                    <a:pt x="102156" y="106666"/>
                  </a:cubicBezTo>
                  <a:cubicBezTo>
                    <a:pt x="105278" y="107333"/>
                    <a:pt x="105278" y="107333"/>
                    <a:pt x="105278" y="107333"/>
                  </a:cubicBezTo>
                  <a:cubicBezTo>
                    <a:pt x="107063" y="110000"/>
                    <a:pt x="107063" y="110000"/>
                    <a:pt x="107063" y="110000"/>
                  </a:cubicBezTo>
                  <a:cubicBezTo>
                    <a:pt x="109293" y="111333"/>
                    <a:pt x="109293" y="111333"/>
                    <a:pt x="109293" y="111333"/>
                  </a:cubicBezTo>
                  <a:cubicBezTo>
                    <a:pt x="111524" y="112666"/>
                    <a:pt x="111524" y="112666"/>
                    <a:pt x="111524" y="112666"/>
                  </a:cubicBezTo>
                  <a:cubicBezTo>
                    <a:pt x="114646" y="116000"/>
                    <a:pt x="114646" y="116000"/>
                    <a:pt x="114646" y="116000"/>
                  </a:cubicBezTo>
                  <a:cubicBezTo>
                    <a:pt x="116431" y="118000"/>
                    <a:pt x="116431" y="118000"/>
                    <a:pt x="116431" y="118000"/>
                  </a:cubicBezTo>
                  <a:cubicBezTo>
                    <a:pt x="116877" y="118666"/>
                    <a:pt x="116877" y="118666"/>
                    <a:pt x="116877" y="118666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20000"/>
                    <a:pt x="117323" y="120000"/>
                    <a:pt x="117323" y="120000"/>
                  </a:cubicBezTo>
                  <a:cubicBezTo>
                    <a:pt x="117323" y="118000"/>
                    <a:pt x="117323" y="118000"/>
                    <a:pt x="117323" y="118000"/>
                  </a:cubicBezTo>
                  <a:cubicBezTo>
                    <a:pt x="117323" y="115333"/>
                    <a:pt x="117323" y="115333"/>
                    <a:pt x="117323" y="115333"/>
                  </a:cubicBezTo>
                  <a:cubicBezTo>
                    <a:pt x="115539" y="113333"/>
                    <a:pt x="115539" y="113333"/>
                    <a:pt x="115539" y="113333"/>
                  </a:cubicBezTo>
                  <a:cubicBezTo>
                    <a:pt x="115539" y="111333"/>
                    <a:pt x="115539" y="111333"/>
                    <a:pt x="115539" y="111333"/>
                  </a:cubicBezTo>
                  <a:cubicBezTo>
                    <a:pt x="115985" y="109333"/>
                    <a:pt x="115985" y="109333"/>
                    <a:pt x="115985" y="109333"/>
                  </a:cubicBezTo>
                  <a:cubicBezTo>
                    <a:pt x="117323" y="108666"/>
                    <a:pt x="117323" y="108666"/>
                    <a:pt x="117323" y="108666"/>
                  </a:cubicBezTo>
                  <a:cubicBezTo>
                    <a:pt x="117323" y="104000"/>
                    <a:pt x="117323" y="104000"/>
                    <a:pt x="117323" y="104000"/>
                  </a:cubicBezTo>
                  <a:cubicBezTo>
                    <a:pt x="117769" y="102000"/>
                    <a:pt x="117769" y="102000"/>
                    <a:pt x="117769" y="102000"/>
                  </a:cubicBezTo>
                  <a:cubicBezTo>
                    <a:pt x="118661" y="101333"/>
                    <a:pt x="118661" y="101333"/>
                    <a:pt x="118661" y="101333"/>
                  </a:cubicBezTo>
                  <a:cubicBezTo>
                    <a:pt x="118661" y="98666"/>
                    <a:pt x="118661" y="98666"/>
                    <a:pt x="118661" y="98666"/>
                  </a:cubicBezTo>
                  <a:cubicBezTo>
                    <a:pt x="117769" y="95333"/>
                    <a:pt x="117769" y="95333"/>
                    <a:pt x="117769" y="95333"/>
                  </a:cubicBezTo>
                  <a:cubicBezTo>
                    <a:pt x="116877" y="94666"/>
                    <a:pt x="116877" y="94666"/>
                    <a:pt x="116877" y="94666"/>
                  </a:cubicBezTo>
                  <a:cubicBezTo>
                    <a:pt x="117323" y="91333"/>
                    <a:pt x="117323" y="91333"/>
                    <a:pt x="117323" y="91333"/>
                  </a:cubicBezTo>
                  <a:cubicBezTo>
                    <a:pt x="117323" y="89333"/>
                    <a:pt x="117323" y="89333"/>
                    <a:pt x="117323" y="89333"/>
                  </a:cubicBezTo>
                  <a:cubicBezTo>
                    <a:pt x="118661" y="89333"/>
                    <a:pt x="118661" y="89333"/>
                    <a:pt x="118661" y="89333"/>
                  </a:cubicBezTo>
                  <a:cubicBezTo>
                    <a:pt x="120000" y="31333"/>
                    <a:pt x="120000" y="31333"/>
                    <a:pt x="120000" y="31333"/>
                  </a:cubicBezTo>
                  <a:cubicBezTo>
                    <a:pt x="118661" y="29333"/>
                    <a:pt x="118661" y="29333"/>
                    <a:pt x="118661" y="29333"/>
                  </a:cubicBezTo>
                  <a:cubicBezTo>
                    <a:pt x="117769" y="27333"/>
                    <a:pt x="117769" y="27333"/>
                    <a:pt x="117769" y="27333"/>
                  </a:cubicBezTo>
                  <a:cubicBezTo>
                    <a:pt x="115539" y="26000"/>
                    <a:pt x="115539" y="26000"/>
                    <a:pt x="115539" y="26000"/>
                  </a:cubicBezTo>
                  <a:cubicBezTo>
                    <a:pt x="115092" y="24000"/>
                    <a:pt x="115092" y="24000"/>
                    <a:pt x="115092" y="24000"/>
                  </a:cubicBezTo>
                  <a:cubicBezTo>
                    <a:pt x="113754" y="22000"/>
                    <a:pt x="113754" y="22000"/>
                    <a:pt x="113754" y="22000"/>
                  </a:cubicBezTo>
                  <a:cubicBezTo>
                    <a:pt x="113308" y="20666"/>
                    <a:pt x="113308" y="20666"/>
                    <a:pt x="113308" y="20666"/>
                  </a:cubicBezTo>
                  <a:cubicBezTo>
                    <a:pt x="113308" y="19333"/>
                    <a:pt x="113308" y="19333"/>
                    <a:pt x="113308" y="19333"/>
                  </a:cubicBezTo>
                  <a:cubicBezTo>
                    <a:pt x="113308" y="18000"/>
                    <a:pt x="113308" y="18000"/>
                    <a:pt x="113308" y="18000"/>
                  </a:cubicBezTo>
                  <a:cubicBezTo>
                    <a:pt x="114646" y="16000"/>
                    <a:pt x="114646" y="16000"/>
                    <a:pt x="114646" y="16000"/>
                  </a:cubicBezTo>
                  <a:cubicBezTo>
                    <a:pt x="115985" y="14000"/>
                    <a:pt x="115985" y="14000"/>
                    <a:pt x="115985" y="14000"/>
                  </a:cubicBezTo>
                  <a:cubicBezTo>
                    <a:pt x="117769" y="11333"/>
                    <a:pt x="117769" y="11333"/>
                    <a:pt x="117769" y="11333"/>
                  </a:cubicBezTo>
                  <a:cubicBezTo>
                    <a:pt x="117323" y="10000"/>
                    <a:pt x="117323" y="10000"/>
                    <a:pt x="117323" y="10000"/>
                  </a:cubicBezTo>
                  <a:cubicBezTo>
                    <a:pt x="117323" y="9333"/>
                    <a:pt x="117323" y="9333"/>
                    <a:pt x="117323" y="9333"/>
                  </a:cubicBezTo>
                  <a:cubicBezTo>
                    <a:pt x="117323" y="9333"/>
                    <a:pt x="74498" y="6666"/>
                    <a:pt x="60669" y="5333"/>
                  </a:cubicBezTo>
                  <a:cubicBezTo>
                    <a:pt x="46840" y="4000"/>
                    <a:pt x="6245" y="0"/>
                    <a:pt x="6245" y="0"/>
                  </a:cubicBezTo>
                  <a:cubicBezTo>
                    <a:pt x="0" y="94666"/>
                    <a:pt x="0" y="94666"/>
                    <a:pt x="0" y="94666"/>
                  </a:cubicBezTo>
                  <a:cubicBezTo>
                    <a:pt x="85650" y="102666"/>
                    <a:pt x="85650" y="102666"/>
                    <a:pt x="85650" y="102666"/>
                  </a:cubicBezTo>
                  <a:lnTo>
                    <a:pt x="89219" y="1053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9" name="Shape 1394">
              <a:extLst>
                <a:ext uri="{FF2B5EF4-FFF2-40B4-BE49-F238E27FC236}">
                  <a16:creationId xmlns:a16="http://schemas.microsoft.com/office/drawing/2014/main" id="{08092901-4D0F-4F32-A6BE-E6E260DFCF3C}"/>
                </a:ext>
              </a:extLst>
            </p:cNvPr>
            <p:cNvSpPr/>
            <p:nvPr/>
          </p:nvSpPr>
          <p:spPr>
            <a:xfrm>
              <a:off x="1794131" y="1067356"/>
              <a:ext cx="1014459" cy="837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7142"/>
                  </a:moveTo>
                  <a:lnTo>
                    <a:pt x="119475" y="17142"/>
                  </a:lnTo>
                  <a:lnTo>
                    <a:pt x="14672" y="0"/>
                  </a:lnTo>
                  <a:lnTo>
                    <a:pt x="12576" y="14603"/>
                  </a:lnTo>
                  <a:lnTo>
                    <a:pt x="3668" y="77460"/>
                  </a:lnTo>
                  <a:lnTo>
                    <a:pt x="0" y="102857"/>
                  </a:lnTo>
                  <a:lnTo>
                    <a:pt x="31965" y="109206"/>
                  </a:lnTo>
                  <a:lnTo>
                    <a:pt x="111091" y="120000"/>
                  </a:lnTo>
                  <a:lnTo>
                    <a:pt x="115283" y="69206"/>
                  </a:lnTo>
                  <a:lnTo>
                    <a:pt x="119999" y="171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0" name="Shape 1395">
              <a:extLst>
                <a:ext uri="{FF2B5EF4-FFF2-40B4-BE49-F238E27FC236}">
                  <a16:creationId xmlns:a16="http://schemas.microsoft.com/office/drawing/2014/main" id="{2B5BB001-DC85-4B68-BBFB-6BD858FE8A45}"/>
                </a:ext>
              </a:extLst>
            </p:cNvPr>
            <p:cNvSpPr/>
            <p:nvPr/>
          </p:nvSpPr>
          <p:spPr>
            <a:xfrm>
              <a:off x="2821883" y="464730"/>
              <a:ext cx="943579" cy="607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43" y="119259"/>
                  </a:move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19043" y="120000"/>
                    <a:pt x="119043" y="120000"/>
                    <a:pt x="119043" y="120000"/>
                  </a:cubicBezTo>
                  <a:cubicBezTo>
                    <a:pt x="120000" y="118518"/>
                    <a:pt x="120000" y="118518"/>
                    <a:pt x="120000" y="118518"/>
                  </a:cubicBezTo>
                  <a:cubicBezTo>
                    <a:pt x="120000" y="114814"/>
                    <a:pt x="120000" y="114814"/>
                    <a:pt x="120000" y="114814"/>
                  </a:cubicBezTo>
                  <a:cubicBezTo>
                    <a:pt x="120000" y="111111"/>
                    <a:pt x="120000" y="111111"/>
                    <a:pt x="120000" y="111111"/>
                  </a:cubicBezTo>
                  <a:cubicBezTo>
                    <a:pt x="119521" y="106666"/>
                    <a:pt x="119521" y="106666"/>
                    <a:pt x="119521" y="106666"/>
                  </a:cubicBezTo>
                  <a:cubicBezTo>
                    <a:pt x="118565" y="104444"/>
                    <a:pt x="118565" y="104444"/>
                    <a:pt x="118565" y="104444"/>
                  </a:cubicBezTo>
                  <a:cubicBezTo>
                    <a:pt x="117131" y="102222"/>
                    <a:pt x="117131" y="102222"/>
                    <a:pt x="117131" y="102222"/>
                  </a:cubicBezTo>
                  <a:cubicBezTo>
                    <a:pt x="117131" y="97037"/>
                    <a:pt x="117131" y="97037"/>
                    <a:pt x="117131" y="97037"/>
                  </a:cubicBezTo>
                  <a:cubicBezTo>
                    <a:pt x="116653" y="95555"/>
                    <a:pt x="116653" y="95555"/>
                    <a:pt x="116653" y="95555"/>
                  </a:cubicBezTo>
                  <a:cubicBezTo>
                    <a:pt x="115697" y="93333"/>
                    <a:pt x="115697" y="93333"/>
                    <a:pt x="115697" y="93333"/>
                  </a:cubicBezTo>
                  <a:cubicBezTo>
                    <a:pt x="115697" y="86666"/>
                    <a:pt x="115697" y="86666"/>
                    <a:pt x="115697" y="86666"/>
                  </a:cubicBezTo>
                  <a:cubicBezTo>
                    <a:pt x="115697" y="76296"/>
                    <a:pt x="115697" y="76296"/>
                    <a:pt x="115697" y="76296"/>
                  </a:cubicBezTo>
                  <a:cubicBezTo>
                    <a:pt x="115219" y="63703"/>
                    <a:pt x="115219" y="63703"/>
                    <a:pt x="115219" y="63703"/>
                  </a:cubicBezTo>
                  <a:cubicBezTo>
                    <a:pt x="115219" y="57037"/>
                    <a:pt x="115219" y="57037"/>
                    <a:pt x="115219" y="57037"/>
                  </a:cubicBezTo>
                  <a:cubicBezTo>
                    <a:pt x="113306" y="51851"/>
                    <a:pt x="113306" y="51851"/>
                    <a:pt x="113306" y="51851"/>
                  </a:cubicBezTo>
                  <a:cubicBezTo>
                    <a:pt x="111872" y="44444"/>
                    <a:pt x="111872" y="44444"/>
                    <a:pt x="111872" y="44444"/>
                  </a:cubicBezTo>
                  <a:cubicBezTo>
                    <a:pt x="110916" y="40000"/>
                    <a:pt x="110916" y="40000"/>
                    <a:pt x="110916" y="40000"/>
                  </a:cubicBezTo>
                  <a:cubicBezTo>
                    <a:pt x="111872" y="34814"/>
                    <a:pt x="111872" y="34814"/>
                    <a:pt x="111872" y="34814"/>
                  </a:cubicBezTo>
                  <a:cubicBezTo>
                    <a:pt x="111394" y="30370"/>
                    <a:pt x="111394" y="30370"/>
                    <a:pt x="111394" y="30370"/>
                  </a:cubicBezTo>
                  <a:cubicBezTo>
                    <a:pt x="110916" y="28888"/>
                    <a:pt x="110916" y="28888"/>
                    <a:pt x="110916" y="28888"/>
                  </a:cubicBezTo>
                  <a:cubicBezTo>
                    <a:pt x="110916" y="25185"/>
                    <a:pt x="110916" y="25185"/>
                    <a:pt x="110916" y="25185"/>
                  </a:cubicBezTo>
                  <a:cubicBezTo>
                    <a:pt x="110916" y="24444"/>
                    <a:pt x="110916" y="24444"/>
                    <a:pt x="110916" y="24444"/>
                  </a:cubicBezTo>
                  <a:cubicBezTo>
                    <a:pt x="111872" y="22962"/>
                    <a:pt x="111872" y="22962"/>
                    <a:pt x="111872" y="22962"/>
                  </a:cubicBezTo>
                  <a:cubicBezTo>
                    <a:pt x="112350" y="21481"/>
                    <a:pt x="112350" y="21481"/>
                    <a:pt x="112350" y="21481"/>
                  </a:cubicBezTo>
                  <a:cubicBezTo>
                    <a:pt x="112350" y="18518"/>
                    <a:pt x="112350" y="18518"/>
                    <a:pt x="112350" y="18518"/>
                  </a:cubicBezTo>
                  <a:cubicBezTo>
                    <a:pt x="110916" y="16296"/>
                    <a:pt x="110916" y="16296"/>
                    <a:pt x="110916" y="16296"/>
                  </a:cubicBezTo>
                  <a:cubicBezTo>
                    <a:pt x="110916" y="15555"/>
                    <a:pt x="110916" y="15555"/>
                    <a:pt x="110916" y="15555"/>
                  </a:cubicBezTo>
                  <a:cubicBezTo>
                    <a:pt x="110438" y="13333"/>
                    <a:pt x="110438" y="13333"/>
                    <a:pt x="110438" y="13333"/>
                  </a:cubicBezTo>
                  <a:cubicBezTo>
                    <a:pt x="109960" y="9629"/>
                    <a:pt x="109960" y="9629"/>
                    <a:pt x="109960" y="9629"/>
                  </a:cubicBezTo>
                  <a:cubicBezTo>
                    <a:pt x="109960" y="9629"/>
                    <a:pt x="62151" y="6666"/>
                    <a:pt x="46374" y="5185"/>
                  </a:cubicBezTo>
                  <a:cubicBezTo>
                    <a:pt x="36334" y="4444"/>
                    <a:pt x="6693" y="0"/>
                    <a:pt x="6693" y="0"/>
                  </a:cubicBezTo>
                  <a:cubicBezTo>
                    <a:pt x="0" y="108888"/>
                    <a:pt x="0" y="108888"/>
                    <a:pt x="0" y="108888"/>
                  </a:cubicBezTo>
                  <a:cubicBezTo>
                    <a:pt x="0" y="108888"/>
                    <a:pt x="43505" y="113333"/>
                    <a:pt x="58326" y="114814"/>
                  </a:cubicBezTo>
                  <a:cubicBezTo>
                    <a:pt x="73147" y="116296"/>
                    <a:pt x="119043" y="119259"/>
                    <a:pt x="119043" y="1192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1" name="Shape 1396">
              <a:extLst>
                <a:ext uri="{FF2B5EF4-FFF2-40B4-BE49-F238E27FC236}">
                  <a16:creationId xmlns:a16="http://schemas.microsoft.com/office/drawing/2014/main" id="{1ADBEECC-2ACE-4CED-A1DC-41B0D6BAEBB7}"/>
                </a:ext>
              </a:extLst>
            </p:cNvPr>
            <p:cNvSpPr/>
            <p:nvPr/>
          </p:nvSpPr>
          <p:spPr>
            <a:xfrm>
              <a:off x="1953609" y="1829509"/>
              <a:ext cx="1054326" cy="828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21" y="120000"/>
                  </a:move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18291" y="40723"/>
                    <a:pt x="118291" y="40723"/>
                    <a:pt x="118291" y="40723"/>
                  </a:cubicBezTo>
                  <a:cubicBezTo>
                    <a:pt x="120000" y="15203"/>
                    <a:pt x="120000" y="15203"/>
                    <a:pt x="120000" y="15203"/>
                  </a:cubicBezTo>
                  <a:cubicBezTo>
                    <a:pt x="88825" y="11402"/>
                    <a:pt x="88825" y="11402"/>
                    <a:pt x="88825" y="11402"/>
                  </a:cubicBezTo>
                  <a:cubicBezTo>
                    <a:pt x="12811" y="0"/>
                    <a:pt x="12811" y="0"/>
                    <a:pt x="12811" y="0"/>
                  </a:cubicBezTo>
                  <a:cubicBezTo>
                    <a:pt x="0" y="104253"/>
                    <a:pt x="0" y="104253"/>
                    <a:pt x="0" y="104253"/>
                  </a:cubicBezTo>
                  <a:cubicBezTo>
                    <a:pt x="97793" y="118914"/>
                    <a:pt x="97793" y="118914"/>
                    <a:pt x="97793" y="118914"/>
                  </a:cubicBezTo>
                  <a:cubicBezTo>
                    <a:pt x="97793" y="118914"/>
                    <a:pt x="104626" y="119457"/>
                    <a:pt x="114021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2" name="Shape 1397">
              <a:extLst>
                <a:ext uri="{FF2B5EF4-FFF2-40B4-BE49-F238E27FC236}">
                  <a16:creationId xmlns:a16="http://schemas.microsoft.com/office/drawing/2014/main" id="{8DCA8DC5-6DA5-454D-876D-86191B4CC692}"/>
                </a:ext>
              </a:extLst>
            </p:cNvPr>
            <p:cNvSpPr/>
            <p:nvPr/>
          </p:nvSpPr>
          <p:spPr>
            <a:xfrm>
              <a:off x="1253681" y="1532626"/>
              <a:ext cx="810678" cy="10147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109"/>
                  </a:moveTo>
                  <a:lnTo>
                    <a:pt x="80000" y="29868"/>
                  </a:lnTo>
                  <a:lnTo>
                    <a:pt x="84590" y="8908"/>
                  </a:lnTo>
                  <a:lnTo>
                    <a:pt x="25573" y="0"/>
                  </a:lnTo>
                  <a:lnTo>
                    <a:pt x="0" y="105327"/>
                  </a:lnTo>
                  <a:lnTo>
                    <a:pt x="103606" y="119999"/>
                  </a:lnTo>
                  <a:lnTo>
                    <a:pt x="120000" y="35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3" name="Shape 1398">
              <a:extLst>
                <a:ext uri="{FF2B5EF4-FFF2-40B4-BE49-F238E27FC236}">
                  <a16:creationId xmlns:a16="http://schemas.microsoft.com/office/drawing/2014/main" id="{7CB83F1B-47BF-409B-B7CF-8DF8D5EA5305}"/>
                </a:ext>
              </a:extLst>
            </p:cNvPr>
            <p:cNvSpPr/>
            <p:nvPr/>
          </p:nvSpPr>
          <p:spPr>
            <a:xfrm>
              <a:off x="496156" y="1346520"/>
              <a:ext cx="930287" cy="14090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" y="41920"/>
                  </a:moveTo>
                  <a:cubicBezTo>
                    <a:pt x="483" y="42240"/>
                    <a:pt x="483" y="42240"/>
                    <a:pt x="483" y="4224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483" y="44480"/>
                    <a:pt x="483" y="44480"/>
                    <a:pt x="483" y="44480"/>
                  </a:cubicBezTo>
                  <a:cubicBezTo>
                    <a:pt x="967" y="45440"/>
                    <a:pt x="967" y="45440"/>
                    <a:pt x="967" y="45440"/>
                  </a:cubicBezTo>
                  <a:cubicBezTo>
                    <a:pt x="1451" y="45760"/>
                    <a:pt x="1451" y="45760"/>
                    <a:pt x="1451" y="45760"/>
                  </a:cubicBezTo>
                  <a:cubicBezTo>
                    <a:pt x="3387" y="46400"/>
                    <a:pt x="3387" y="46400"/>
                    <a:pt x="3387" y="464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8870" y="118720"/>
                    <a:pt x="78870" y="118720"/>
                    <a:pt x="78870" y="118720"/>
                  </a:cubicBezTo>
                  <a:cubicBezTo>
                    <a:pt x="79354" y="117440"/>
                    <a:pt x="79354" y="117440"/>
                    <a:pt x="79354" y="117440"/>
                  </a:cubicBezTo>
                  <a:cubicBezTo>
                    <a:pt x="79354" y="113280"/>
                    <a:pt x="79354" y="113280"/>
                    <a:pt x="79354" y="113280"/>
                  </a:cubicBezTo>
                  <a:cubicBezTo>
                    <a:pt x="79354" y="108800"/>
                    <a:pt x="79354" y="108800"/>
                    <a:pt x="79354" y="108800"/>
                  </a:cubicBezTo>
                  <a:cubicBezTo>
                    <a:pt x="79354" y="105280"/>
                    <a:pt x="79354" y="105280"/>
                    <a:pt x="79354" y="105280"/>
                  </a:cubicBezTo>
                  <a:cubicBezTo>
                    <a:pt x="80806" y="104320"/>
                    <a:pt x="80806" y="104320"/>
                    <a:pt x="80806" y="104320"/>
                  </a:cubicBezTo>
                  <a:cubicBezTo>
                    <a:pt x="84193" y="103680"/>
                    <a:pt x="84193" y="103680"/>
                    <a:pt x="84193" y="103680"/>
                  </a:cubicBezTo>
                  <a:cubicBezTo>
                    <a:pt x="85161" y="104960"/>
                    <a:pt x="85161" y="104960"/>
                    <a:pt x="85161" y="104960"/>
                  </a:cubicBezTo>
                  <a:cubicBezTo>
                    <a:pt x="87096" y="104320"/>
                    <a:pt x="87096" y="104320"/>
                    <a:pt x="87096" y="104320"/>
                  </a:cubicBezTo>
                  <a:cubicBezTo>
                    <a:pt x="89516" y="105600"/>
                    <a:pt x="89516" y="105600"/>
                    <a:pt x="89516" y="105600"/>
                  </a:cubicBezTo>
                  <a:cubicBezTo>
                    <a:pt x="90967" y="106240"/>
                    <a:pt x="90967" y="106240"/>
                    <a:pt x="90967" y="106240"/>
                  </a:cubicBezTo>
                  <a:cubicBezTo>
                    <a:pt x="92419" y="105600"/>
                    <a:pt x="92419" y="105600"/>
                    <a:pt x="92419" y="105600"/>
                  </a:cubicBezTo>
                  <a:cubicBezTo>
                    <a:pt x="92419" y="105600"/>
                    <a:pt x="94354" y="101120"/>
                    <a:pt x="95322" y="99840"/>
                  </a:cubicBezTo>
                  <a:cubicBezTo>
                    <a:pt x="95806" y="97920"/>
                    <a:pt x="97741" y="91840"/>
                    <a:pt x="97741" y="91840"/>
                  </a:cubicBezTo>
                  <a:cubicBezTo>
                    <a:pt x="120000" y="15680"/>
                    <a:pt x="120000" y="15680"/>
                    <a:pt x="120000" y="15680"/>
                  </a:cubicBezTo>
                  <a:cubicBezTo>
                    <a:pt x="120000" y="15680"/>
                    <a:pt x="78870" y="9920"/>
                    <a:pt x="64838" y="7680"/>
                  </a:cubicBezTo>
                  <a:cubicBezTo>
                    <a:pt x="53709" y="6080"/>
                    <a:pt x="20322" y="0"/>
                    <a:pt x="20322" y="0"/>
                  </a:cubicBezTo>
                  <a:cubicBezTo>
                    <a:pt x="3870" y="41600"/>
                    <a:pt x="3870" y="41600"/>
                    <a:pt x="3870" y="41600"/>
                  </a:cubicBezTo>
                  <a:lnTo>
                    <a:pt x="2419" y="419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5" name="Shape 1399">
              <a:extLst>
                <a:ext uri="{FF2B5EF4-FFF2-40B4-BE49-F238E27FC236}">
                  <a16:creationId xmlns:a16="http://schemas.microsoft.com/office/drawing/2014/main" id="{AF71BC64-1A4E-48C5-A876-525D2BC8D33B}"/>
                </a:ext>
              </a:extLst>
            </p:cNvPr>
            <p:cNvSpPr/>
            <p:nvPr/>
          </p:nvSpPr>
          <p:spPr>
            <a:xfrm>
              <a:off x="101892" y="469163"/>
              <a:ext cx="1156217" cy="979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92" y="120000"/>
                  </a:moveTo>
                  <a:cubicBezTo>
                    <a:pt x="104805" y="83678"/>
                    <a:pt x="104805" y="83678"/>
                    <a:pt x="104805" y="83678"/>
                  </a:cubicBezTo>
                  <a:cubicBezTo>
                    <a:pt x="104805" y="81379"/>
                    <a:pt x="104805" y="81379"/>
                    <a:pt x="104805" y="81379"/>
                  </a:cubicBezTo>
                  <a:cubicBezTo>
                    <a:pt x="105194" y="80459"/>
                    <a:pt x="105194" y="80459"/>
                    <a:pt x="105194" y="80459"/>
                  </a:cubicBezTo>
                  <a:cubicBezTo>
                    <a:pt x="107142" y="79540"/>
                    <a:pt x="107142" y="79540"/>
                    <a:pt x="107142" y="79540"/>
                  </a:cubicBezTo>
                  <a:cubicBezTo>
                    <a:pt x="107142" y="78620"/>
                    <a:pt x="107142" y="78620"/>
                    <a:pt x="107142" y="78620"/>
                  </a:cubicBezTo>
                  <a:cubicBezTo>
                    <a:pt x="107532" y="76781"/>
                    <a:pt x="107532" y="76781"/>
                    <a:pt x="107532" y="76781"/>
                  </a:cubicBezTo>
                  <a:cubicBezTo>
                    <a:pt x="107532" y="73103"/>
                    <a:pt x="107532" y="73103"/>
                    <a:pt x="107532" y="73103"/>
                  </a:cubicBezTo>
                  <a:cubicBezTo>
                    <a:pt x="107922" y="72183"/>
                    <a:pt x="107922" y="72183"/>
                    <a:pt x="107922" y="72183"/>
                  </a:cubicBezTo>
                  <a:cubicBezTo>
                    <a:pt x="106753" y="70804"/>
                    <a:pt x="106753" y="70804"/>
                    <a:pt x="106753" y="70804"/>
                  </a:cubicBezTo>
                  <a:cubicBezTo>
                    <a:pt x="106363" y="70804"/>
                    <a:pt x="106363" y="70804"/>
                    <a:pt x="106363" y="70804"/>
                  </a:cubicBezTo>
                  <a:cubicBezTo>
                    <a:pt x="105584" y="70344"/>
                    <a:pt x="105584" y="70344"/>
                    <a:pt x="105584" y="70344"/>
                  </a:cubicBezTo>
                  <a:cubicBezTo>
                    <a:pt x="104805" y="68965"/>
                    <a:pt x="104805" y="68965"/>
                    <a:pt x="104805" y="68965"/>
                  </a:cubicBezTo>
                  <a:cubicBezTo>
                    <a:pt x="105194" y="66666"/>
                    <a:pt x="105194" y="66666"/>
                    <a:pt x="105194" y="66666"/>
                  </a:cubicBezTo>
                  <a:cubicBezTo>
                    <a:pt x="105584" y="65287"/>
                    <a:pt x="105584" y="65287"/>
                    <a:pt x="105584" y="65287"/>
                  </a:cubicBezTo>
                  <a:cubicBezTo>
                    <a:pt x="107922" y="62988"/>
                    <a:pt x="107922" y="62988"/>
                    <a:pt x="107922" y="62988"/>
                  </a:cubicBezTo>
                  <a:cubicBezTo>
                    <a:pt x="111038" y="59310"/>
                    <a:pt x="111038" y="59310"/>
                    <a:pt x="111038" y="59310"/>
                  </a:cubicBezTo>
                  <a:cubicBezTo>
                    <a:pt x="112207" y="57471"/>
                    <a:pt x="112207" y="57471"/>
                    <a:pt x="112207" y="57471"/>
                  </a:cubicBezTo>
                  <a:cubicBezTo>
                    <a:pt x="112597" y="55632"/>
                    <a:pt x="112597" y="55632"/>
                    <a:pt x="112597" y="55632"/>
                  </a:cubicBezTo>
                  <a:cubicBezTo>
                    <a:pt x="113376" y="55172"/>
                    <a:pt x="113376" y="55172"/>
                    <a:pt x="113376" y="55172"/>
                  </a:cubicBezTo>
                  <a:cubicBezTo>
                    <a:pt x="114155" y="52873"/>
                    <a:pt x="114155" y="52873"/>
                    <a:pt x="114155" y="52873"/>
                  </a:cubicBezTo>
                  <a:cubicBezTo>
                    <a:pt x="115714" y="51034"/>
                    <a:pt x="115714" y="51034"/>
                    <a:pt x="115714" y="51034"/>
                  </a:cubicBezTo>
                  <a:cubicBezTo>
                    <a:pt x="116883" y="49195"/>
                    <a:pt x="116883" y="49195"/>
                    <a:pt x="116883" y="49195"/>
                  </a:cubicBezTo>
                  <a:cubicBezTo>
                    <a:pt x="118441" y="47816"/>
                    <a:pt x="118441" y="47816"/>
                    <a:pt x="118441" y="47816"/>
                  </a:cubicBezTo>
                  <a:cubicBezTo>
                    <a:pt x="118831" y="45517"/>
                    <a:pt x="118831" y="45517"/>
                    <a:pt x="118831" y="45517"/>
                  </a:cubicBezTo>
                  <a:cubicBezTo>
                    <a:pt x="120000" y="45057"/>
                    <a:pt x="120000" y="45057"/>
                    <a:pt x="120000" y="45057"/>
                  </a:cubicBezTo>
                  <a:cubicBezTo>
                    <a:pt x="120000" y="43218"/>
                    <a:pt x="120000" y="43218"/>
                    <a:pt x="120000" y="43218"/>
                  </a:cubicBezTo>
                  <a:cubicBezTo>
                    <a:pt x="119610" y="41379"/>
                    <a:pt x="119610" y="41379"/>
                    <a:pt x="119610" y="41379"/>
                  </a:cubicBezTo>
                  <a:cubicBezTo>
                    <a:pt x="118831" y="40000"/>
                    <a:pt x="118831" y="40000"/>
                    <a:pt x="118831" y="40000"/>
                  </a:cubicBezTo>
                  <a:cubicBezTo>
                    <a:pt x="116883" y="38160"/>
                    <a:pt x="116883" y="38160"/>
                    <a:pt x="116883" y="38160"/>
                  </a:cubicBezTo>
                  <a:cubicBezTo>
                    <a:pt x="115714" y="35862"/>
                    <a:pt x="115714" y="35862"/>
                    <a:pt x="115714" y="35862"/>
                  </a:cubicBezTo>
                  <a:cubicBezTo>
                    <a:pt x="115714" y="34022"/>
                    <a:pt x="115714" y="34022"/>
                    <a:pt x="115714" y="34022"/>
                  </a:cubicBezTo>
                  <a:cubicBezTo>
                    <a:pt x="90000" y="26206"/>
                    <a:pt x="90000" y="26206"/>
                    <a:pt x="90000" y="26206"/>
                  </a:cubicBezTo>
                  <a:cubicBezTo>
                    <a:pt x="85714" y="25747"/>
                    <a:pt x="85714" y="25747"/>
                    <a:pt x="85714" y="25747"/>
                  </a:cubicBezTo>
                  <a:cubicBezTo>
                    <a:pt x="84155" y="26206"/>
                    <a:pt x="84155" y="26206"/>
                    <a:pt x="84155" y="26206"/>
                  </a:cubicBezTo>
                  <a:cubicBezTo>
                    <a:pt x="82207" y="25747"/>
                    <a:pt x="82207" y="25747"/>
                    <a:pt x="82207" y="25747"/>
                  </a:cubicBezTo>
                  <a:cubicBezTo>
                    <a:pt x="80649" y="26206"/>
                    <a:pt x="80649" y="26206"/>
                    <a:pt x="80649" y="26206"/>
                  </a:cubicBezTo>
                  <a:cubicBezTo>
                    <a:pt x="69350" y="26666"/>
                    <a:pt x="69350" y="26666"/>
                    <a:pt x="69350" y="26666"/>
                  </a:cubicBezTo>
                  <a:cubicBezTo>
                    <a:pt x="68181" y="25747"/>
                    <a:pt x="68181" y="25747"/>
                    <a:pt x="68181" y="25747"/>
                  </a:cubicBezTo>
                  <a:cubicBezTo>
                    <a:pt x="67012" y="26206"/>
                    <a:pt x="67012" y="26206"/>
                    <a:pt x="67012" y="26206"/>
                  </a:cubicBezTo>
                  <a:cubicBezTo>
                    <a:pt x="65844" y="26666"/>
                    <a:pt x="65844" y="26666"/>
                    <a:pt x="65844" y="26666"/>
                  </a:cubicBezTo>
                  <a:cubicBezTo>
                    <a:pt x="65064" y="26666"/>
                    <a:pt x="65064" y="26666"/>
                    <a:pt x="65064" y="26666"/>
                  </a:cubicBezTo>
                  <a:cubicBezTo>
                    <a:pt x="63896" y="26206"/>
                    <a:pt x="63896" y="26206"/>
                    <a:pt x="63896" y="26206"/>
                  </a:cubicBezTo>
                  <a:cubicBezTo>
                    <a:pt x="63896" y="25747"/>
                    <a:pt x="63896" y="25747"/>
                    <a:pt x="63896" y="25747"/>
                  </a:cubicBezTo>
                  <a:cubicBezTo>
                    <a:pt x="61948" y="25747"/>
                    <a:pt x="61948" y="25747"/>
                    <a:pt x="61948" y="25747"/>
                  </a:cubicBezTo>
                  <a:cubicBezTo>
                    <a:pt x="60779" y="25287"/>
                    <a:pt x="60779" y="25287"/>
                    <a:pt x="60779" y="25287"/>
                  </a:cubicBezTo>
                  <a:cubicBezTo>
                    <a:pt x="60389" y="24367"/>
                    <a:pt x="60389" y="24367"/>
                    <a:pt x="60389" y="24367"/>
                  </a:cubicBezTo>
                  <a:cubicBezTo>
                    <a:pt x="60389" y="23908"/>
                    <a:pt x="60389" y="23908"/>
                    <a:pt x="60389" y="23908"/>
                  </a:cubicBezTo>
                  <a:cubicBezTo>
                    <a:pt x="58831" y="23448"/>
                    <a:pt x="58831" y="23448"/>
                    <a:pt x="58831" y="23448"/>
                  </a:cubicBezTo>
                  <a:cubicBezTo>
                    <a:pt x="55714" y="22528"/>
                    <a:pt x="55714" y="22528"/>
                    <a:pt x="55714" y="22528"/>
                  </a:cubicBezTo>
                  <a:cubicBezTo>
                    <a:pt x="53766" y="21609"/>
                    <a:pt x="53766" y="21609"/>
                    <a:pt x="53766" y="21609"/>
                  </a:cubicBezTo>
                  <a:cubicBezTo>
                    <a:pt x="52987" y="21149"/>
                    <a:pt x="52987" y="21149"/>
                    <a:pt x="52987" y="21149"/>
                  </a:cubicBezTo>
                  <a:cubicBezTo>
                    <a:pt x="50649" y="21609"/>
                    <a:pt x="50649" y="21609"/>
                    <a:pt x="50649" y="21609"/>
                  </a:cubicBezTo>
                  <a:cubicBezTo>
                    <a:pt x="47142" y="22528"/>
                    <a:pt x="47142" y="22528"/>
                    <a:pt x="47142" y="22528"/>
                  </a:cubicBezTo>
                  <a:cubicBezTo>
                    <a:pt x="42857" y="21149"/>
                    <a:pt x="42857" y="21149"/>
                    <a:pt x="42857" y="21149"/>
                  </a:cubicBezTo>
                  <a:cubicBezTo>
                    <a:pt x="40129" y="18390"/>
                    <a:pt x="40129" y="18390"/>
                    <a:pt x="40129" y="18390"/>
                  </a:cubicBezTo>
                  <a:cubicBezTo>
                    <a:pt x="40129" y="18390"/>
                    <a:pt x="41298" y="15172"/>
                    <a:pt x="40909" y="11034"/>
                  </a:cubicBezTo>
                  <a:cubicBezTo>
                    <a:pt x="40519" y="6436"/>
                    <a:pt x="38571" y="5517"/>
                    <a:pt x="38571" y="5517"/>
                  </a:cubicBezTo>
                  <a:cubicBezTo>
                    <a:pt x="36623" y="5517"/>
                    <a:pt x="36623" y="5517"/>
                    <a:pt x="36623" y="5517"/>
                  </a:cubicBezTo>
                  <a:cubicBezTo>
                    <a:pt x="35064" y="4597"/>
                    <a:pt x="35064" y="4597"/>
                    <a:pt x="35064" y="4597"/>
                  </a:cubicBezTo>
                  <a:cubicBezTo>
                    <a:pt x="35064" y="4597"/>
                    <a:pt x="35064" y="1839"/>
                    <a:pt x="33116" y="1839"/>
                  </a:cubicBezTo>
                  <a:cubicBezTo>
                    <a:pt x="31168" y="1839"/>
                    <a:pt x="31168" y="1839"/>
                    <a:pt x="31168" y="1839"/>
                  </a:cubicBezTo>
                  <a:cubicBezTo>
                    <a:pt x="28831" y="1379"/>
                    <a:pt x="28831" y="1379"/>
                    <a:pt x="28831" y="1379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7272" y="3218"/>
                    <a:pt x="27272" y="3218"/>
                    <a:pt x="27272" y="3218"/>
                  </a:cubicBezTo>
                  <a:cubicBezTo>
                    <a:pt x="26493" y="5977"/>
                    <a:pt x="26493" y="5977"/>
                    <a:pt x="26493" y="5977"/>
                  </a:cubicBezTo>
                  <a:cubicBezTo>
                    <a:pt x="24545" y="10114"/>
                    <a:pt x="24545" y="10114"/>
                    <a:pt x="24545" y="10114"/>
                  </a:cubicBezTo>
                  <a:cubicBezTo>
                    <a:pt x="24935" y="12873"/>
                    <a:pt x="24935" y="12873"/>
                    <a:pt x="24935" y="12873"/>
                  </a:cubicBezTo>
                  <a:cubicBezTo>
                    <a:pt x="24545" y="15172"/>
                    <a:pt x="24545" y="15172"/>
                    <a:pt x="24545" y="15172"/>
                  </a:cubicBezTo>
                  <a:cubicBezTo>
                    <a:pt x="23376" y="17471"/>
                    <a:pt x="23376" y="17471"/>
                    <a:pt x="23376" y="17471"/>
                  </a:cubicBezTo>
                  <a:cubicBezTo>
                    <a:pt x="22597" y="19770"/>
                    <a:pt x="22597" y="19770"/>
                    <a:pt x="22597" y="19770"/>
                  </a:cubicBezTo>
                  <a:cubicBezTo>
                    <a:pt x="21428" y="22988"/>
                    <a:pt x="21428" y="22988"/>
                    <a:pt x="21428" y="22988"/>
                  </a:cubicBezTo>
                  <a:cubicBezTo>
                    <a:pt x="20649" y="25287"/>
                    <a:pt x="20649" y="25287"/>
                    <a:pt x="20649" y="25287"/>
                  </a:cubicBezTo>
                  <a:cubicBezTo>
                    <a:pt x="18311" y="30804"/>
                    <a:pt x="18311" y="30804"/>
                    <a:pt x="18311" y="30804"/>
                  </a:cubicBezTo>
                  <a:cubicBezTo>
                    <a:pt x="15584" y="39080"/>
                    <a:pt x="15584" y="39080"/>
                    <a:pt x="15584" y="39080"/>
                  </a:cubicBezTo>
                  <a:cubicBezTo>
                    <a:pt x="13636" y="45057"/>
                    <a:pt x="13636" y="45057"/>
                    <a:pt x="13636" y="45057"/>
                  </a:cubicBezTo>
                  <a:cubicBezTo>
                    <a:pt x="11688" y="51034"/>
                    <a:pt x="11688" y="51034"/>
                    <a:pt x="11688" y="51034"/>
                  </a:cubicBezTo>
                  <a:cubicBezTo>
                    <a:pt x="9350" y="55172"/>
                    <a:pt x="9350" y="55172"/>
                    <a:pt x="9350" y="55172"/>
                  </a:cubicBezTo>
                  <a:cubicBezTo>
                    <a:pt x="8571" y="57011"/>
                    <a:pt x="8571" y="57011"/>
                    <a:pt x="8571" y="57011"/>
                  </a:cubicBezTo>
                  <a:cubicBezTo>
                    <a:pt x="7012" y="59770"/>
                    <a:pt x="7012" y="59770"/>
                    <a:pt x="7012" y="59770"/>
                  </a:cubicBezTo>
                  <a:cubicBezTo>
                    <a:pt x="5844" y="61149"/>
                    <a:pt x="5844" y="61149"/>
                    <a:pt x="5844" y="61149"/>
                  </a:cubicBezTo>
                  <a:cubicBezTo>
                    <a:pt x="5454" y="62528"/>
                    <a:pt x="5454" y="62528"/>
                    <a:pt x="5454" y="62528"/>
                  </a:cubicBezTo>
                  <a:cubicBezTo>
                    <a:pt x="4285" y="64827"/>
                    <a:pt x="4285" y="64827"/>
                    <a:pt x="4285" y="64827"/>
                  </a:cubicBezTo>
                  <a:cubicBezTo>
                    <a:pt x="1948" y="68045"/>
                    <a:pt x="1948" y="68045"/>
                    <a:pt x="1948" y="68045"/>
                  </a:cubicBezTo>
                  <a:cubicBezTo>
                    <a:pt x="1168" y="69885"/>
                    <a:pt x="1168" y="69885"/>
                    <a:pt x="1168" y="69885"/>
                  </a:cubicBezTo>
                  <a:cubicBezTo>
                    <a:pt x="1948" y="73563"/>
                    <a:pt x="1948" y="73563"/>
                    <a:pt x="1948" y="73563"/>
                  </a:cubicBezTo>
                  <a:cubicBezTo>
                    <a:pt x="1948" y="74482"/>
                    <a:pt x="1948" y="74482"/>
                    <a:pt x="1948" y="74482"/>
                  </a:cubicBezTo>
                  <a:cubicBezTo>
                    <a:pt x="1948" y="75402"/>
                    <a:pt x="1948" y="75402"/>
                    <a:pt x="1948" y="75402"/>
                  </a:cubicBezTo>
                  <a:cubicBezTo>
                    <a:pt x="1558" y="75862"/>
                    <a:pt x="1558" y="75862"/>
                    <a:pt x="1558" y="75862"/>
                  </a:cubicBezTo>
                  <a:cubicBezTo>
                    <a:pt x="1168" y="77701"/>
                    <a:pt x="1168" y="77701"/>
                    <a:pt x="1168" y="77701"/>
                  </a:cubicBezTo>
                  <a:cubicBezTo>
                    <a:pt x="389" y="78160"/>
                    <a:pt x="389" y="78160"/>
                    <a:pt x="389" y="78160"/>
                  </a:cubicBezTo>
                  <a:cubicBezTo>
                    <a:pt x="389" y="80000"/>
                    <a:pt x="389" y="80000"/>
                    <a:pt x="389" y="80000"/>
                  </a:cubicBezTo>
                  <a:cubicBezTo>
                    <a:pt x="0" y="83678"/>
                    <a:pt x="0" y="83678"/>
                    <a:pt x="0" y="83678"/>
                  </a:cubicBezTo>
                  <a:cubicBezTo>
                    <a:pt x="0" y="85977"/>
                    <a:pt x="0" y="85977"/>
                    <a:pt x="0" y="85977"/>
                  </a:cubicBezTo>
                  <a:cubicBezTo>
                    <a:pt x="779" y="87356"/>
                    <a:pt x="779" y="87356"/>
                    <a:pt x="779" y="87356"/>
                  </a:cubicBezTo>
                  <a:cubicBezTo>
                    <a:pt x="1168" y="88735"/>
                    <a:pt x="1168" y="88735"/>
                    <a:pt x="1168" y="88735"/>
                  </a:cubicBezTo>
                  <a:cubicBezTo>
                    <a:pt x="57272" y="107586"/>
                    <a:pt x="57272" y="107586"/>
                    <a:pt x="57272" y="107586"/>
                  </a:cubicBezTo>
                  <a:cubicBezTo>
                    <a:pt x="57272" y="107586"/>
                    <a:pt x="84155" y="116321"/>
                    <a:pt x="93116" y="118620"/>
                  </a:cubicBezTo>
                  <a:cubicBezTo>
                    <a:pt x="94285" y="119080"/>
                    <a:pt x="95844" y="119540"/>
                    <a:pt x="97792" y="120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6" name="Shape 1400">
              <a:extLst>
                <a:ext uri="{FF2B5EF4-FFF2-40B4-BE49-F238E27FC236}">
                  <a16:creationId xmlns:a16="http://schemas.microsoft.com/office/drawing/2014/main" id="{B0E68CE1-76C8-4DD0-917B-69C69DA80D0D}"/>
                </a:ext>
              </a:extLst>
            </p:cNvPr>
            <p:cNvSpPr/>
            <p:nvPr/>
          </p:nvSpPr>
          <p:spPr>
            <a:xfrm>
              <a:off x="1045471" y="207724"/>
              <a:ext cx="854979" cy="14002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42466"/>
                  </a:moveTo>
                  <a:cubicBezTo>
                    <a:pt x="25263" y="44396"/>
                    <a:pt x="24210" y="46005"/>
                    <a:pt x="24210" y="46005"/>
                  </a:cubicBezTo>
                  <a:cubicBezTo>
                    <a:pt x="24210" y="47292"/>
                    <a:pt x="24210" y="47292"/>
                    <a:pt x="24210" y="47292"/>
                  </a:cubicBezTo>
                  <a:cubicBezTo>
                    <a:pt x="25789" y="48900"/>
                    <a:pt x="25789" y="48900"/>
                    <a:pt x="25789" y="48900"/>
                  </a:cubicBezTo>
                  <a:cubicBezTo>
                    <a:pt x="28421" y="50187"/>
                    <a:pt x="28421" y="50187"/>
                    <a:pt x="28421" y="50187"/>
                  </a:cubicBezTo>
                  <a:cubicBezTo>
                    <a:pt x="29473" y="51152"/>
                    <a:pt x="29473" y="51152"/>
                    <a:pt x="29473" y="51152"/>
                  </a:cubicBezTo>
                  <a:cubicBezTo>
                    <a:pt x="29999" y="52439"/>
                    <a:pt x="29999" y="52439"/>
                    <a:pt x="29999" y="52439"/>
                  </a:cubicBezTo>
                  <a:cubicBezTo>
                    <a:pt x="29999" y="53726"/>
                    <a:pt x="29999" y="53726"/>
                    <a:pt x="29999" y="53726"/>
                  </a:cubicBezTo>
                  <a:cubicBezTo>
                    <a:pt x="28421" y="54048"/>
                    <a:pt x="28421" y="54048"/>
                    <a:pt x="28421" y="54048"/>
                  </a:cubicBezTo>
                  <a:cubicBezTo>
                    <a:pt x="27894" y="55656"/>
                    <a:pt x="27894" y="55656"/>
                    <a:pt x="27894" y="55656"/>
                  </a:cubicBezTo>
                  <a:cubicBezTo>
                    <a:pt x="25789" y="56621"/>
                    <a:pt x="25789" y="56621"/>
                    <a:pt x="25789" y="56621"/>
                  </a:cubicBezTo>
                  <a:cubicBezTo>
                    <a:pt x="24210" y="57908"/>
                    <a:pt x="24210" y="57908"/>
                    <a:pt x="24210" y="57908"/>
                  </a:cubicBezTo>
                  <a:cubicBezTo>
                    <a:pt x="22105" y="59195"/>
                    <a:pt x="22105" y="59195"/>
                    <a:pt x="22105" y="59195"/>
                  </a:cubicBezTo>
                  <a:cubicBezTo>
                    <a:pt x="21052" y="60804"/>
                    <a:pt x="21052" y="60804"/>
                    <a:pt x="21052" y="60804"/>
                  </a:cubicBezTo>
                  <a:cubicBezTo>
                    <a:pt x="20000" y="61126"/>
                    <a:pt x="20000" y="61126"/>
                    <a:pt x="20000" y="61126"/>
                  </a:cubicBezTo>
                  <a:cubicBezTo>
                    <a:pt x="19473" y="62412"/>
                    <a:pt x="19473" y="62412"/>
                    <a:pt x="19473" y="62412"/>
                  </a:cubicBezTo>
                  <a:cubicBezTo>
                    <a:pt x="17894" y="63699"/>
                    <a:pt x="17894" y="63699"/>
                    <a:pt x="17894" y="63699"/>
                  </a:cubicBezTo>
                  <a:cubicBezTo>
                    <a:pt x="13684" y="66273"/>
                    <a:pt x="13684" y="66273"/>
                    <a:pt x="13684" y="66273"/>
                  </a:cubicBezTo>
                  <a:cubicBezTo>
                    <a:pt x="10526" y="67882"/>
                    <a:pt x="10526" y="67882"/>
                    <a:pt x="10526" y="67882"/>
                  </a:cubicBezTo>
                  <a:cubicBezTo>
                    <a:pt x="10000" y="68847"/>
                    <a:pt x="10000" y="68847"/>
                    <a:pt x="10000" y="68847"/>
                  </a:cubicBezTo>
                  <a:cubicBezTo>
                    <a:pt x="9473" y="70455"/>
                    <a:pt x="9473" y="70455"/>
                    <a:pt x="9473" y="70455"/>
                  </a:cubicBezTo>
                  <a:cubicBezTo>
                    <a:pt x="10526" y="71420"/>
                    <a:pt x="10526" y="71420"/>
                    <a:pt x="10526" y="71420"/>
                  </a:cubicBezTo>
                  <a:cubicBezTo>
                    <a:pt x="11578" y="71742"/>
                    <a:pt x="11578" y="71742"/>
                    <a:pt x="11578" y="71742"/>
                  </a:cubicBezTo>
                  <a:cubicBezTo>
                    <a:pt x="12105" y="71742"/>
                    <a:pt x="12105" y="71742"/>
                    <a:pt x="12105" y="71742"/>
                  </a:cubicBezTo>
                  <a:cubicBezTo>
                    <a:pt x="13684" y="72707"/>
                    <a:pt x="13684" y="72707"/>
                    <a:pt x="13684" y="72707"/>
                  </a:cubicBezTo>
                  <a:cubicBezTo>
                    <a:pt x="13157" y="73351"/>
                    <a:pt x="13157" y="73351"/>
                    <a:pt x="13157" y="73351"/>
                  </a:cubicBezTo>
                  <a:cubicBezTo>
                    <a:pt x="13157" y="75924"/>
                    <a:pt x="13157" y="75924"/>
                    <a:pt x="13157" y="75924"/>
                  </a:cubicBezTo>
                  <a:cubicBezTo>
                    <a:pt x="12631" y="77211"/>
                    <a:pt x="12631" y="77211"/>
                    <a:pt x="12631" y="77211"/>
                  </a:cubicBezTo>
                  <a:cubicBezTo>
                    <a:pt x="12631" y="77855"/>
                    <a:pt x="12631" y="77855"/>
                    <a:pt x="12631" y="77855"/>
                  </a:cubicBezTo>
                  <a:cubicBezTo>
                    <a:pt x="10000" y="78498"/>
                    <a:pt x="10000" y="78498"/>
                    <a:pt x="10000" y="78498"/>
                  </a:cubicBezTo>
                  <a:cubicBezTo>
                    <a:pt x="9473" y="79142"/>
                    <a:pt x="9473" y="79142"/>
                    <a:pt x="9473" y="79142"/>
                  </a:cubicBezTo>
                  <a:cubicBezTo>
                    <a:pt x="9473" y="80750"/>
                    <a:pt x="9473" y="80750"/>
                    <a:pt x="9473" y="80750"/>
                  </a:cubicBezTo>
                  <a:cubicBezTo>
                    <a:pt x="0" y="106166"/>
                    <a:pt x="0" y="106166"/>
                    <a:pt x="0" y="106166"/>
                  </a:cubicBezTo>
                  <a:cubicBezTo>
                    <a:pt x="18421" y="108739"/>
                    <a:pt x="53684" y="113243"/>
                    <a:pt x="53684" y="113243"/>
                  </a:cubicBezTo>
                  <a:cubicBezTo>
                    <a:pt x="109473" y="119999"/>
                    <a:pt x="109473" y="119999"/>
                    <a:pt x="109473" y="119999"/>
                  </a:cubicBezTo>
                  <a:cubicBezTo>
                    <a:pt x="119999" y="82359"/>
                    <a:pt x="119999" y="82359"/>
                    <a:pt x="119999" y="82359"/>
                  </a:cubicBezTo>
                  <a:cubicBezTo>
                    <a:pt x="118947" y="81715"/>
                    <a:pt x="118947" y="81715"/>
                    <a:pt x="118947" y="81715"/>
                  </a:cubicBezTo>
                  <a:cubicBezTo>
                    <a:pt x="117894" y="81072"/>
                    <a:pt x="117894" y="81072"/>
                    <a:pt x="117894" y="81072"/>
                  </a:cubicBezTo>
                  <a:cubicBezTo>
                    <a:pt x="117894" y="80750"/>
                    <a:pt x="117894" y="80750"/>
                    <a:pt x="117894" y="80750"/>
                  </a:cubicBezTo>
                  <a:cubicBezTo>
                    <a:pt x="117368" y="79463"/>
                    <a:pt x="117368" y="79463"/>
                    <a:pt x="117368" y="79463"/>
                  </a:cubicBezTo>
                  <a:cubicBezTo>
                    <a:pt x="116315" y="78498"/>
                    <a:pt x="116315" y="78498"/>
                    <a:pt x="116315" y="78498"/>
                  </a:cubicBezTo>
                  <a:cubicBezTo>
                    <a:pt x="114736" y="77533"/>
                    <a:pt x="114736" y="77533"/>
                    <a:pt x="114736" y="77533"/>
                  </a:cubicBezTo>
                  <a:cubicBezTo>
                    <a:pt x="112631" y="77533"/>
                    <a:pt x="112631" y="77533"/>
                    <a:pt x="112631" y="77533"/>
                  </a:cubicBezTo>
                  <a:cubicBezTo>
                    <a:pt x="112105" y="79142"/>
                    <a:pt x="112105" y="79142"/>
                    <a:pt x="112105" y="79142"/>
                  </a:cubicBezTo>
                  <a:cubicBezTo>
                    <a:pt x="111578" y="80107"/>
                    <a:pt x="111578" y="80107"/>
                    <a:pt x="111578" y="80107"/>
                  </a:cubicBezTo>
                  <a:cubicBezTo>
                    <a:pt x="106315" y="79785"/>
                    <a:pt x="106315" y="79785"/>
                    <a:pt x="106315" y="79785"/>
                  </a:cubicBezTo>
                  <a:cubicBezTo>
                    <a:pt x="103684" y="79142"/>
                    <a:pt x="103684" y="79142"/>
                    <a:pt x="103684" y="79142"/>
                  </a:cubicBezTo>
                  <a:cubicBezTo>
                    <a:pt x="99473" y="78820"/>
                    <a:pt x="99473" y="78820"/>
                    <a:pt x="99473" y="78820"/>
                  </a:cubicBezTo>
                  <a:cubicBezTo>
                    <a:pt x="97368" y="78820"/>
                    <a:pt x="97368" y="78820"/>
                    <a:pt x="97368" y="78820"/>
                  </a:cubicBezTo>
                  <a:cubicBezTo>
                    <a:pt x="96842" y="79463"/>
                    <a:pt x="96842" y="79463"/>
                    <a:pt x="96842" y="79463"/>
                  </a:cubicBezTo>
                  <a:cubicBezTo>
                    <a:pt x="96842" y="80107"/>
                    <a:pt x="96842" y="80107"/>
                    <a:pt x="96842" y="80107"/>
                  </a:cubicBezTo>
                  <a:cubicBezTo>
                    <a:pt x="94210" y="79463"/>
                    <a:pt x="94210" y="79463"/>
                    <a:pt x="94210" y="79463"/>
                  </a:cubicBezTo>
                  <a:cubicBezTo>
                    <a:pt x="91578" y="78498"/>
                    <a:pt x="91578" y="78498"/>
                    <a:pt x="91578" y="78498"/>
                  </a:cubicBezTo>
                  <a:cubicBezTo>
                    <a:pt x="89999" y="78498"/>
                    <a:pt x="89999" y="78498"/>
                    <a:pt x="89999" y="78498"/>
                  </a:cubicBezTo>
                  <a:cubicBezTo>
                    <a:pt x="88947" y="78498"/>
                    <a:pt x="88947" y="78498"/>
                    <a:pt x="88947" y="78498"/>
                  </a:cubicBezTo>
                  <a:cubicBezTo>
                    <a:pt x="88421" y="79463"/>
                    <a:pt x="88421" y="79463"/>
                    <a:pt x="88421" y="79463"/>
                  </a:cubicBezTo>
                  <a:cubicBezTo>
                    <a:pt x="88421" y="80107"/>
                    <a:pt x="88421" y="80107"/>
                    <a:pt x="88421" y="80107"/>
                  </a:cubicBezTo>
                  <a:cubicBezTo>
                    <a:pt x="86315" y="80107"/>
                    <a:pt x="86315" y="80107"/>
                    <a:pt x="86315" y="80107"/>
                  </a:cubicBezTo>
                  <a:cubicBezTo>
                    <a:pt x="85263" y="78820"/>
                    <a:pt x="85263" y="78820"/>
                    <a:pt x="85263" y="78820"/>
                  </a:cubicBezTo>
                  <a:cubicBezTo>
                    <a:pt x="85263" y="77855"/>
                    <a:pt x="85263" y="77855"/>
                    <a:pt x="85263" y="77855"/>
                  </a:cubicBezTo>
                  <a:cubicBezTo>
                    <a:pt x="85263" y="76568"/>
                    <a:pt x="85263" y="76568"/>
                    <a:pt x="85263" y="76568"/>
                  </a:cubicBezTo>
                  <a:cubicBezTo>
                    <a:pt x="84210" y="74638"/>
                    <a:pt x="84210" y="74638"/>
                    <a:pt x="84210" y="74638"/>
                  </a:cubicBezTo>
                  <a:cubicBezTo>
                    <a:pt x="84210" y="72707"/>
                    <a:pt x="84210" y="72707"/>
                    <a:pt x="84210" y="72707"/>
                  </a:cubicBezTo>
                  <a:cubicBezTo>
                    <a:pt x="82105" y="72707"/>
                    <a:pt x="82105" y="72707"/>
                    <a:pt x="82105" y="72707"/>
                  </a:cubicBezTo>
                  <a:cubicBezTo>
                    <a:pt x="79473" y="71742"/>
                    <a:pt x="79473" y="71742"/>
                    <a:pt x="79473" y="71742"/>
                  </a:cubicBezTo>
                  <a:cubicBezTo>
                    <a:pt x="78421" y="70777"/>
                    <a:pt x="78421" y="70777"/>
                    <a:pt x="78421" y="70777"/>
                  </a:cubicBezTo>
                  <a:cubicBezTo>
                    <a:pt x="78421" y="70134"/>
                    <a:pt x="78421" y="70134"/>
                    <a:pt x="78421" y="70134"/>
                  </a:cubicBezTo>
                  <a:cubicBezTo>
                    <a:pt x="78421" y="68525"/>
                    <a:pt x="78421" y="68525"/>
                    <a:pt x="78421" y="68525"/>
                  </a:cubicBezTo>
                  <a:cubicBezTo>
                    <a:pt x="78421" y="66916"/>
                    <a:pt x="78421" y="66916"/>
                    <a:pt x="78421" y="66916"/>
                  </a:cubicBezTo>
                  <a:cubicBezTo>
                    <a:pt x="76315" y="65630"/>
                    <a:pt x="76315" y="65630"/>
                    <a:pt x="76315" y="65630"/>
                  </a:cubicBezTo>
                  <a:cubicBezTo>
                    <a:pt x="76315" y="64664"/>
                    <a:pt x="76315" y="64664"/>
                    <a:pt x="76315" y="64664"/>
                  </a:cubicBezTo>
                  <a:cubicBezTo>
                    <a:pt x="76315" y="62734"/>
                    <a:pt x="76315" y="62734"/>
                    <a:pt x="76315" y="62734"/>
                  </a:cubicBezTo>
                  <a:cubicBezTo>
                    <a:pt x="75789" y="60160"/>
                    <a:pt x="75789" y="60160"/>
                    <a:pt x="75789" y="60160"/>
                  </a:cubicBezTo>
                  <a:cubicBezTo>
                    <a:pt x="74736" y="58873"/>
                    <a:pt x="74736" y="58873"/>
                    <a:pt x="74736" y="58873"/>
                  </a:cubicBezTo>
                  <a:cubicBezTo>
                    <a:pt x="74210" y="57587"/>
                    <a:pt x="74210" y="57587"/>
                    <a:pt x="74210" y="57587"/>
                  </a:cubicBezTo>
                  <a:cubicBezTo>
                    <a:pt x="73157" y="57587"/>
                    <a:pt x="73157" y="57587"/>
                    <a:pt x="73157" y="57587"/>
                  </a:cubicBezTo>
                  <a:cubicBezTo>
                    <a:pt x="71052" y="58552"/>
                    <a:pt x="71052" y="58552"/>
                    <a:pt x="71052" y="58552"/>
                  </a:cubicBezTo>
                  <a:cubicBezTo>
                    <a:pt x="70000" y="58552"/>
                    <a:pt x="70000" y="58552"/>
                    <a:pt x="70000" y="58552"/>
                  </a:cubicBezTo>
                  <a:cubicBezTo>
                    <a:pt x="68421" y="58873"/>
                    <a:pt x="68421" y="58873"/>
                    <a:pt x="68421" y="58873"/>
                  </a:cubicBezTo>
                  <a:cubicBezTo>
                    <a:pt x="66842" y="59839"/>
                    <a:pt x="66842" y="59839"/>
                    <a:pt x="66842" y="59839"/>
                  </a:cubicBezTo>
                  <a:cubicBezTo>
                    <a:pt x="65789" y="59839"/>
                    <a:pt x="65789" y="59839"/>
                    <a:pt x="65789" y="59839"/>
                  </a:cubicBezTo>
                  <a:cubicBezTo>
                    <a:pt x="65789" y="58873"/>
                    <a:pt x="65789" y="58873"/>
                    <a:pt x="65789" y="58873"/>
                  </a:cubicBezTo>
                  <a:cubicBezTo>
                    <a:pt x="63684" y="58230"/>
                    <a:pt x="63684" y="58230"/>
                    <a:pt x="63684" y="58230"/>
                  </a:cubicBezTo>
                  <a:cubicBezTo>
                    <a:pt x="62631" y="57587"/>
                    <a:pt x="62631" y="57587"/>
                    <a:pt x="62631" y="57587"/>
                  </a:cubicBezTo>
                  <a:cubicBezTo>
                    <a:pt x="64210" y="55335"/>
                    <a:pt x="64210" y="55335"/>
                    <a:pt x="64210" y="55335"/>
                  </a:cubicBezTo>
                  <a:cubicBezTo>
                    <a:pt x="65789" y="54048"/>
                    <a:pt x="65789" y="54048"/>
                    <a:pt x="65789" y="54048"/>
                  </a:cubicBezTo>
                  <a:cubicBezTo>
                    <a:pt x="67368" y="54048"/>
                    <a:pt x="67368" y="54048"/>
                    <a:pt x="67368" y="54048"/>
                  </a:cubicBezTo>
                  <a:cubicBezTo>
                    <a:pt x="67894" y="53404"/>
                    <a:pt x="67894" y="53404"/>
                    <a:pt x="67894" y="53404"/>
                  </a:cubicBezTo>
                  <a:cubicBezTo>
                    <a:pt x="66842" y="51474"/>
                    <a:pt x="66842" y="51474"/>
                    <a:pt x="66842" y="51474"/>
                  </a:cubicBezTo>
                  <a:cubicBezTo>
                    <a:pt x="67368" y="49544"/>
                    <a:pt x="67368" y="49544"/>
                    <a:pt x="67368" y="49544"/>
                  </a:cubicBezTo>
                  <a:cubicBezTo>
                    <a:pt x="68947" y="47292"/>
                    <a:pt x="68947" y="47292"/>
                    <a:pt x="68947" y="47292"/>
                  </a:cubicBezTo>
                  <a:cubicBezTo>
                    <a:pt x="70526" y="45361"/>
                    <a:pt x="70526" y="45361"/>
                    <a:pt x="70526" y="45361"/>
                  </a:cubicBezTo>
                  <a:cubicBezTo>
                    <a:pt x="72105" y="43431"/>
                    <a:pt x="72105" y="43431"/>
                    <a:pt x="72105" y="43431"/>
                  </a:cubicBezTo>
                  <a:cubicBezTo>
                    <a:pt x="72105" y="42144"/>
                    <a:pt x="72105" y="42144"/>
                    <a:pt x="72105" y="42144"/>
                  </a:cubicBezTo>
                  <a:cubicBezTo>
                    <a:pt x="67368" y="41501"/>
                    <a:pt x="67368" y="41501"/>
                    <a:pt x="67368" y="41501"/>
                  </a:cubicBezTo>
                  <a:cubicBezTo>
                    <a:pt x="67368" y="41179"/>
                    <a:pt x="67368" y="41179"/>
                    <a:pt x="67368" y="41179"/>
                  </a:cubicBezTo>
                  <a:cubicBezTo>
                    <a:pt x="65789" y="39892"/>
                    <a:pt x="65789" y="39892"/>
                    <a:pt x="65789" y="39892"/>
                  </a:cubicBezTo>
                  <a:cubicBezTo>
                    <a:pt x="64736" y="37962"/>
                    <a:pt x="64736" y="37962"/>
                    <a:pt x="64736" y="37962"/>
                  </a:cubicBezTo>
                  <a:cubicBezTo>
                    <a:pt x="64210" y="35710"/>
                    <a:pt x="64210" y="35710"/>
                    <a:pt x="64210" y="35710"/>
                  </a:cubicBezTo>
                  <a:cubicBezTo>
                    <a:pt x="62631" y="34101"/>
                    <a:pt x="62631" y="34101"/>
                    <a:pt x="62631" y="34101"/>
                  </a:cubicBezTo>
                  <a:cubicBezTo>
                    <a:pt x="59999" y="32493"/>
                    <a:pt x="59999" y="32493"/>
                    <a:pt x="59999" y="32493"/>
                  </a:cubicBezTo>
                  <a:cubicBezTo>
                    <a:pt x="57368" y="29919"/>
                    <a:pt x="57368" y="29919"/>
                    <a:pt x="57368" y="29919"/>
                  </a:cubicBezTo>
                  <a:cubicBezTo>
                    <a:pt x="56842" y="28310"/>
                    <a:pt x="56842" y="28310"/>
                    <a:pt x="56842" y="28310"/>
                  </a:cubicBezTo>
                  <a:cubicBezTo>
                    <a:pt x="54736" y="26380"/>
                    <a:pt x="54736" y="26380"/>
                    <a:pt x="54736" y="26380"/>
                  </a:cubicBezTo>
                  <a:cubicBezTo>
                    <a:pt x="54736" y="25415"/>
                    <a:pt x="54736" y="25415"/>
                    <a:pt x="54736" y="25415"/>
                  </a:cubicBezTo>
                  <a:cubicBezTo>
                    <a:pt x="53157" y="24450"/>
                    <a:pt x="53157" y="24450"/>
                    <a:pt x="53157" y="24450"/>
                  </a:cubicBezTo>
                  <a:cubicBezTo>
                    <a:pt x="53157" y="23163"/>
                    <a:pt x="53157" y="23163"/>
                    <a:pt x="53157" y="23163"/>
                  </a:cubicBezTo>
                  <a:cubicBezTo>
                    <a:pt x="53157" y="22198"/>
                    <a:pt x="53157" y="22198"/>
                    <a:pt x="53157" y="22198"/>
                  </a:cubicBezTo>
                  <a:cubicBezTo>
                    <a:pt x="52105" y="20589"/>
                    <a:pt x="52105" y="20589"/>
                    <a:pt x="52105" y="20589"/>
                  </a:cubicBezTo>
                  <a:cubicBezTo>
                    <a:pt x="51052" y="19946"/>
                    <a:pt x="51052" y="19946"/>
                    <a:pt x="51052" y="19946"/>
                  </a:cubicBezTo>
                  <a:cubicBezTo>
                    <a:pt x="51052" y="18981"/>
                    <a:pt x="51052" y="18981"/>
                    <a:pt x="51052" y="18981"/>
                  </a:cubicBezTo>
                  <a:cubicBezTo>
                    <a:pt x="51578" y="15442"/>
                    <a:pt x="51578" y="15442"/>
                    <a:pt x="51578" y="15442"/>
                  </a:cubicBezTo>
                  <a:cubicBezTo>
                    <a:pt x="53157" y="11581"/>
                    <a:pt x="53157" y="11581"/>
                    <a:pt x="53157" y="11581"/>
                  </a:cubicBezTo>
                  <a:cubicBezTo>
                    <a:pt x="54736" y="8042"/>
                    <a:pt x="54736" y="8042"/>
                    <a:pt x="54736" y="8042"/>
                  </a:cubicBezTo>
                  <a:cubicBezTo>
                    <a:pt x="55789" y="5790"/>
                    <a:pt x="55789" y="5790"/>
                    <a:pt x="55789" y="5790"/>
                  </a:cubicBezTo>
                  <a:cubicBezTo>
                    <a:pt x="56842" y="2573"/>
                    <a:pt x="56842" y="2573"/>
                    <a:pt x="56842" y="2573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27368" y="36675"/>
                    <a:pt x="24736" y="38605"/>
                  </a:cubicBezTo>
                  <a:cubicBezTo>
                    <a:pt x="22631" y="40857"/>
                    <a:pt x="25263" y="40214"/>
                    <a:pt x="25263" y="424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7" name="Shape 1401">
              <a:extLst>
                <a:ext uri="{FF2B5EF4-FFF2-40B4-BE49-F238E27FC236}">
                  <a16:creationId xmlns:a16="http://schemas.microsoft.com/office/drawing/2014/main" id="{5F65B15D-64BF-4645-8E9E-A03299AF5077}"/>
                </a:ext>
              </a:extLst>
            </p:cNvPr>
            <p:cNvSpPr/>
            <p:nvPr/>
          </p:nvSpPr>
          <p:spPr>
            <a:xfrm>
              <a:off x="1408727" y="238742"/>
              <a:ext cx="1466311" cy="9482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571"/>
                  </a:moveTo>
                  <a:cubicBezTo>
                    <a:pt x="120000" y="28571"/>
                    <a:pt x="74578" y="20000"/>
                    <a:pt x="56470" y="15714"/>
                  </a:cubicBezTo>
                  <a:cubicBezTo>
                    <a:pt x="34373" y="10476"/>
                    <a:pt x="3375" y="0"/>
                    <a:pt x="3375" y="0"/>
                  </a:cubicBezTo>
                  <a:cubicBezTo>
                    <a:pt x="2762" y="4761"/>
                    <a:pt x="2762" y="4761"/>
                    <a:pt x="2762" y="4761"/>
                  </a:cubicBezTo>
                  <a:cubicBezTo>
                    <a:pt x="2148" y="8095"/>
                    <a:pt x="2148" y="8095"/>
                    <a:pt x="2148" y="8095"/>
                  </a:cubicBezTo>
                  <a:cubicBezTo>
                    <a:pt x="1227" y="13333"/>
                    <a:pt x="1227" y="13333"/>
                    <a:pt x="1227" y="13333"/>
                  </a:cubicBezTo>
                  <a:cubicBezTo>
                    <a:pt x="306" y="19047"/>
                    <a:pt x="306" y="19047"/>
                    <a:pt x="306" y="19047"/>
                  </a:cubicBezTo>
                  <a:cubicBezTo>
                    <a:pt x="0" y="24285"/>
                    <a:pt x="0" y="24285"/>
                    <a:pt x="0" y="24285"/>
                  </a:cubicBezTo>
                  <a:cubicBezTo>
                    <a:pt x="0" y="25714"/>
                    <a:pt x="0" y="25714"/>
                    <a:pt x="0" y="25714"/>
                  </a:cubicBezTo>
                  <a:cubicBezTo>
                    <a:pt x="613" y="26666"/>
                    <a:pt x="613" y="26666"/>
                    <a:pt x="613" y="26666"/>
                  </a:cubicBezTo>
                  <a:cubicBezTo>
                    <a:pt x="1227" y="29047"/>
                    <a:pt x="1227" y="29047"/>
                    <a:pt x="1227" y="29047"/>
                  </a:cubicBezTo>
                  <a:cubicBezTo>
                    <a:pt x="1227" y="30476"/>
                    <a:pt x="1227" y="30476"/>
                    <a:pt x="1227" y="30476"/>
                  </a:cubicBezTo>
                  <a:cubicBezTo>
                    <a:pt x="1227" y="32380"/>
                    <a:pt x="1227" y="32380"/>
                    <a:pt x="1227" y="32380"/>
                  </a:cubicBezTo>
                  <a:cubicBezTo>
                    <a:pt x="2148" y="33809"/>
                    <a:pt x="2148" y="33809"/>
                    <a:pt x="2148" y="33809"/>
                  </a:cubicBezTo>
                  <a:cubicBezTo>
                    <a:pt x="2148" y="35238"/>
                    <a:pt x="2148" y="35238"/>
                    <a:pt x="2148" y="35238"/>
                  </a:cubicBezTo>
                  <a:cubicBezTo>
                    <a:pt x="3375" y="38095"/>
                    <a:pt x="3375" y="38095"/>
                    <a:pt x="3375" y="38095"/>
                  </a:cubicBezTo>
                  <a:cubicBezTo>
                    <a:pt x="3682" y="40476"/>
                    <a:pt x="3682" y="40476"/>
                    <a:pt x="3682" y="40476"/>
                  </a:cubicBezTo>
                  <a:cubicBezTo>
                    <a:pt x="5217" y="44285"/>
                    <a:pt x="5217" y="44285"/>
                    <a:pt x="5217" y="44285"/>
                  </a:cubicBezTo>
                  <a:cubicBezTo>
                    <a:pt x="6751" y="46666"/>
                    <a:pt x="6751" y="46666"/>
                    <a:pt x="6751" y="46666"/>
                  </a:cubicBezTo>
                  <a:cubicBezTo>
                    <a:pt x="7672" y="49047"/>
                    <a:pt x="7672" y="49047"/>
                    <a:pt x="7672" y="49047"/>
                  </a:cubicBezTo>
                  <a:cubicBezTo>
                    <a:pt x="7979" y="52380"/>
                    <a:pt x="7979" y="52380"/>
                    <a:pt x="7979" y="52380"/>
                  </a:cubicBezTo>
                  <a:cubicBezTo>
                    <a:pt x="8593" y="55238"/>
                    <a:pt x="8593" y="55238"/>
                    <a:pt x="8593" y="55238"/>
                  </a:cubicBezTo>
                  <a:cubicBezTo>
                    <a:pt x="9514" y="57142"/>
                    <a:pt x="9514" y="57142"/>
                    <a:pt x="9514" y="57142"/>
                  </a:cubicBezTo>
                  <a:cubicBezTo>
                    <a:pt x="9514" y="57619"/>
                    <a:pt x="9514" y="57619"/>
                    <a:pt x="9514" y="57619"/>
                  </a:cubicBezTo>
                  <a:cubicBezTo>
                    <a:pt x="12276" y="58571"/>
                    <a:pt x="12276" y="58571"/>
                    <a:pt x="12276" y="58571"/>
                  </a:cubicBezTo>
                  <a:cubicBezTo>
                    <a:pt x="12276" y="60476"/>
                    <a:pt x="12276" y="60476"/>
                    <a:pt x="12276" y="60476"/>
                  </a:cubicBezTo>
                  <a:cubicBezTo>
                    <a:pt x="11355" y="63333"/>
                    <a:pt x="11355" y="63333"/>
                    <a:pt x="11355" y="63333"/>
                  </a:cubicBezTo>
                  <a:cubicBezTo>
                    <a:pt x="10434" y="66190"/>
                    <a:pt x="10434" y="66190"/>
                    <a:pt x="10434" y="66190"/>
                  </a:cubicBezTo>
                  <a:cubicBezTo>
                    <a:pt x="9514" y="69523"/>
                    <a:pt x="9514" y="69523"/>
                    <a:pt x="9514" y="69523"/>
                  </a:cubicBezTo>
                  <a:cubicBezTo>
                    <a:pt x="9207" y="72380"/>
                    <a:pt x="9207" y="72380"/>
                    <a:pt x="9207" y="72380"/>
                  </a:cubicBezTo>
                  <a:cubicBezTo>
                    <a:pt x="9820" y="75238"/>
                    <a:pt x="9820" y="75238"/>
                    <a:pt x="9820" y="75238"/>
                  </a:cubicBezTo>
                  <a:cubicBezTo>
                    <a:pt x="9514" y="76190"/>
                    <a:pt x="9514" y="76190"/>
                    <a:pt x="9514" y="76190"/>
                  </a:cubicBezTo>
                  <a:cubicBezTo>
                    <a:pt x="8593" y="76190"/>
                    <a:pt x="8593" y="76190"/>
                    <a:pt x="8593" y="76190"/>
                  </a:cubicBezTo>
                  <a:cubicBezTo>
                    <a:pt x="7672" y="78095"/>
                    <a:pt x="7672" y="78095"/>
                    <a:pt x="7672" y="78095"/>
                  </a:cubicBezTo>
                  <a:cubicBezTo>
                    <a:pt x="6751" y="81428"/>
                    <a:pt x="6751" y="81428"/>
                    <a:pt x="6751" y="81428"/>
                  </a:cubicBezTo>
                  <a:cubicBezTo>
                    <a:pt x="7365" y="82380"/>
                    <a:pt x="7365" y="82380"/>
                    <a:pt x="7365" y="82380"/>
                  </a:cubicBezTo>
                  <a:cubicBezTo>
                    <a:pt x="8593" y="83333"/>
                    <a:pt x="8593" y="83333"/>
                    <a:pt x="8593" y="83333"/>
                  </a:cubicBezTo>
                  <a:cubicBezTo>
                    <a:pt x="8593" y="84761"/>
                    <a:pt x="8593" y="84761"/>
                    <a:pt x="8593" y="84761"/>
                  </a:cubicBezTo>
                  <a:cubicBezTo>
                    <a:pt x="9207" y="84761"/>
                    <a:pt x="9207" y="84761"/>
                    <a:pt x="9207" y="84761"/>
                  </a:cubicBezTo>
                  <a:cubicBezTo>
                    <a:pt x="10127" y="83333"/>
                    <a:pt x="10127" y="83333"/>
                    <a:pt x="10127" y="83333"/>
                  </a:cubicBezTo>
                  <a:cubicBezTo>
                    <a:pt x="11048" y="82857"/>
                    <a:pt x="11048" y="82857"/>
                    <a:pt x="11048" y="82857"/>
                  </a:cubicBezTo>
                  <a:cubicBezTo>
                    <a:pt x="11662" y="82857"/>
                    <a:pt x="11662" y="82857"/>
                    <a:pt x="11662" y="82857"/>
                  </a:cubicBezTo>
                  <a:cubicBezTo>
                    <a:pt x="12890" y="81428"/>
                    <a:pt x="12890" y="81428"/>
                    <a:pt x="12890" y="81428"/>
                  </a:cubicBezTo>
                  <a:cubicBezTo>
                    <a:pt x="13503" y="81428"/>
                    <a:pt x="13503" y="81428"/>
                    <a:pt x="13503" y="81428"/>
                  </a:cubicBezTo>
                  <a:cubicBezTo>
                    <a:pt x="13810" y="83333"/>
                    <a:pt x="13810" y="83333"/>
                    <a:pt x="13810" y="83333"/>
                  </a:cubicBezTo>
                  <a:cubicBezTo>
                    <a:pt x="14424" y="85238"/>
                    <a:pt x="14424" y="85238"/>
                    <a:pt x="14424" y="85238"/>
                  </a:cubicBezTo>
                  <a:cubicBezTo>
                    <a:pt x="14731" y="89047"/>
                    <a:pt x="14731" y="89047"/>
                    <a:pt x="14731" y="89047"/>
                  </a:cubicBezTo>
                  <a:cubicBezTo>
                    <a:pt x="14731" y="91904"/>
                    <a:pt x="14731" y="91904"/>
                    <a:pt x="14731" y="91904"/>
                  </a:cubicBezTo>
                  <a:cubicBezTo>
                    <a:pt x="14731" y="93333"/>
                    <a:pt x="14731" y="93333"/>
                    <a:pt x="14731" y="93333"/>
                  </a:cubicBezTo>
                  <a:cubicBezTo>
                    <a:pt x="15959" y="95238"/>
                    <a:pt x="15959" y="95238"/>
                    <a:pt x="15959" y="95238"/>
                  </a:cubicBezTo>
                  <a:cubicBezTo>
                    <a:pt x="15959" y="97619"/>
                    <a:pt x="15959" y="97619"/>
                    <a:pt x="15959" y="97619"/>
                  </a:cubicBezTo>
                  <a:cubicBezTo>
                    <a:pt x="15959" y="100000"/>
                    <a:pt x="15959" y="100000"/>
                    <a:pt x="15959" y="100000"/>
                  </a:cubicBezTo>
                  <a:cubicBezTo>
                    <a:pt x="15959" y="100952"/>
                    <a:pt x="15959" y="100952"/>
                    <a:pt x="15959" y="100952"/>
                  </a:cubicBezTo>
                  <a:cubicBezTo>
                    <a:pt x="16572" y="102380"/>
                    <a:pt x="16572" y="102380"/>
                    <a:pt x="16572" y="102380"/>
                  </a:cubicBezTo>
                  <a:cubicBezTo>
                    <a:pt x="18107" y="103809"/>
                    <a:pt x="18107" y="103809"/>
                    <a:pt x="18107" y="103809"/>
                  </a:cubicBezTo>
                  <a:cubicBezTo>
                    <a:pt x="19335" y="103809"/>
                    <a:pt x="19335" y="103809"/>
                    <a:pt x="19335" y="103809"/>
                  </a:cubicBezTo>
                  <a:cubicBezTo>
                    <a:pt x="19335" y="106666"/>
                    <a:pt x="19335" y="106666"/>
                    <a:pt x="19335" y="106666"/>
                  </a:cubicBezTo>
                  <a:cubicBezTo>
                    <a:pt x="19948" y="109523"/>
                    <a:pt x="19948" y="109523"/>
                    <a:pt x="19948" y="109523"/>
                  </a:cubicBezTo>
                  <a:cubicBezTo>
                    <a:pt x="19948" y="111428"/>
                    <a:pt x="19948" y="111428"/>
                    <a:pt x="19948" y="111428"/>
                  </a:cubicBezTo>
                  <a:cubicBezTo>
                    <a:pt x="19948" y="112857"/>
                    <a:pt x="19948" y="112857"/>
                    <a:pt x="19948" y="112857"/>
                  </a:cubicBezTo>
                  <a:cubicBezTo>
                    <a:pt x="20562" y="114761"/>
                    <a:pt x="20562" y="114761"/>
                    <a:pt x="20562" y="114761"/>
                  </a:cubicBezTo>
                  <a:cubicBezTo>
                    <a:pt x="21790" y="114761"/>
                    <a:pt x="21790" y="114761"/>
                    <a:pt x="21790" y="114761"/>
                  </a:cubicBezTo>
                  <a:cubicBezTo>
                    <a:pt x="21790" y="113809"/>
                    <a:pt x="21790" y="113809"/>
                    <a:pt x="21790" y="113809"/>
                  </a:cubicBezTo>
                  <a:cubicBezTo>
                    <a:pt x="22097" y="112380"/>
                    <a:pt x="22097" y="112380"/>
                    <a:pt x="22097" y="112380"/>
                  </a:cubicBezTo>
                  <a:cubicBezTo>
                    <a:pt x="22710" y="112380"/>
                    <a:pt x="22710" y="112380"/>
                    <a:pt x="22710" y="112380"/>
                  </a:cubicBezTo>
                  <a:cubicBezTo>
                    <a:pt x="23631" y="112380"/>
                    <a:pt x="23631" y="112380"/>
                    <a:pt x="23631" y="112380"/>
                  </a:cubicBezTo>
                  <a:cubicBezTo>
                    <a:pt x="25166" y="113809"/>
                    <a:pt x="25166" y="113809"/>
                    <a:pt x="25166" y="113809"/>
                  </a:cubicBezTo>
                  <a:cubicBezTo>
                    <a:pt x="26700" y="114761"/>
                    <a:pt x="26700" y="114761"/>
                    <a:pt x="26700" y="114761"/>
                  </a:cubicBezTo>
                  <a:cubicBezTo>
                    <a:pt x="26700" y="113809"/>
                    <a:pt x="26700" y="113809"/>
                    <a:pt x="26700" y="113809"/>
                  </a:cubicBezTo>
                  <a:cubicBezTo>
                    <a:pt x="27007" y="112857"/>
                    <a:pt x="27007" y="112857"/>
                    <a:pt x="27007" y="112857"/>
                  </a:cubicBezTo>
                  <a:cubicBezTo>
                    <a:pt x="28235" y="112857"/>
                    <a:pt x="28235" y="112857"/>
                    <a:pt x="28235" y="112857"/>
                  </a:cubicBezTo>
                  <a:cubicBezTo>
                    <a:pt x="30690" y="113333"/>
                    <a:pt x="30690" y="113333"/>
                    <a:pt x="30690" y="113333"/>
                  </a:cubicBezTo>
                  <a:cubicBezTo>
                    <a:pt x="32225" y="114285"/>
                    <a:pt x="32225" y="114285"/>
                    <a:pt x="32225" y="114285"/>
                  </a:cubicBezTo>
                  <a:cubicBezTo>
                    <a:pt x="35294" y="114761"/>
                    <a:pt x="35294" y="114761"/>
                    <a:pt x="35294" y="114761"/>
                  </a:cubicBezTo>
                  <a:cubicBezTo>
                    <a:pt x="35601" y="113333"/>
                    <a:pt x="35601" y="113333"/>
                    <a:pt x="35601" y="113333"/>
                  </a:cubicBezTo>
                  <a:cubicBezTo>
                    <a:pt x="35907" y="110952"/>
                    <a:pt x="35907" y="110952"/>
                    <a:pt x="35907" y="110952"/>
                  </a:cubicBezTo>
                  <a:cubicBezTo>
                    <a:pt x="37135" y="110952"/>
                    <a:pt x="37135" y="110952"/>
                    <a:pt x="37135" y="110952"/>
                  </a:cubicBezTo>
                  <a:cubicBezTo>
                    <a:pt x="38056" y="112380"/>
                    <a:pt x="38056" y="112380"/>
                    <a:pt x="38056" y="112380"/>
                  </a:cubicBezTo>
                  <a:cubicBezTo>
                    <a:pt x="38670" y="113809"/>
                    <a:pt x="38670" y="113809"/>
                    <a:pt x="38670" y="113809"/>
                  </a:cubicBezTo>
                  <a:cubicBezTo>
                    <a:pt x="38976" y="115714"/>
                    <a:pt x="38976" y="115714"/>
                    <a:pt x="38976" y="115714"/>
                  </a:cubicBezTo>
                  <a:cubicBezTo>
                    <a:pt x="38976" y="116190"/>
                    <a:pt x="38976" y="116190"/>
                    <a:pt x="38976" y="116190"/>
                  </a:cubicBezTo>
                  <a:cubicBezTo>
                    <a:pt x="39590" y="117142"/>
                    <a:pt x="39590" y="117142"/>
                    <a:pt x="39590" y="117142"/>
                  </a:cubicBezTo>
                  <a:cubicBezTo>
                    <a:pt x="40204" y="118095"/>
                    <a:pt x="40204" y="118095"/>
                    <a:pt x="40204" y="118095"/>
                  </a:cubicBezTo>
                  <a:cubicBezTo>
                    <a:pt x="41739" y="105238"/>
                    <a:pt x="41739" y="105238"/>
                    <a:pt x="41739" y="105238"/>
                  </a:cubicBezTo>
                  <a:cubicBezTo>
                    <a:pt x="114168" y="120000"/>
                    <a:pt x="114168" y="120000"/>
                    <a:pt x="114168" y="120000"/>
                  </a:cubicBezTo>
                  <a:cubicBezTo>
                    <a:pt x="114475" y="120000"/>
                    <a:pt x="114475" y="120000"/>
                    <a:pt x="114475" y="120000"/>
                  </a:cubicBezTo>
                  <a:cubicBezTo>
                    <a:pt x="115703" y="98571"/>
                    <a:pt x="115703" y="98571"/>
                    <a:pt x="115703" y="98571"/>
                  </a:cubicBezTo>
                  <a:lnTo>
                    <a:pt x="120000" y="285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8" name="Shape 1402">
              <a:extLst>
                <a:ext uri="{FF2B5EF4-FFF2-40B4-BE49-F238E27FC236}">
                  <a16:creationId xmlns:a16="http://schemas.microsoft.com/office/drawing/2014/main" id="{BAEE4A19-9D77-49C1-9F10-3B689316AA34}"/>
                </a:ext>
              </a:extLst>
            </p:cNvPr>
            <p:cNvSpPr/>
            <p:nvPr/>
          </p:nvSpPr>
          <p:spPr>
            <a:xfrm>
              <a:off x="6981605" y="353948"/>
              <a:ext cx="518306" cy="828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46" y="120000"/>
                  </a:moveTo>
                  <a:lnTo>
                    <a:pt x="33846" y="118716"/>
                  </a:lnTo>
                  <a:lnTo>
                    <a:pt x="34871" y="116791"/>
                  </a:lnTo>
                  <a:lnTo>
                    <a:pt x="34871" y="116149"/>
                  </a:lnTo>
                  <a:lnTo>
                    <a:pt x="34871" y="114224"/>
                  </a:lnTo>
                  <a:lnTo>
                    <a:pt x="34871" y="112941"/>
                  </a:lnTo>
                  <a:lnTo>
                    <a:pt x="35897" y="111657"/>
                  </a:lnTo>
                  <a:lnTo>
                    <a:pt x="37948" y="111657"/>
                  </a:lnTo>
                  <a:lnTo>
                    <a:pt x="37948" y="109732"/>
                  </a:lnTo>
                  <a:lnTo>
                    <a:pt x="38974" y="108449"/>
                  </a:lnTo>
                  <a:lnTo>
                    <a:pt x="38974" y="106524"/>
                  </a:lnTo>
                  <a:lnTo>
                    <a:pt x="41025" y="106524"/>
                  </a:lnTo>
                  <a:lnTo>
                    <a:pt x="42051" y="106524"/>
                  </a:lnTo>
                  <a:lnTo>
                    <a:pt x="45128" y="106524"/>
                  </a:lnTo>
                  <a:lnTo>
                    <a:pt x="45128" y="103315"/>
                  </a:lnTo>
                  <a:lnTo>
                    <a:pt x="42051" y="103315"/>
                  </a:lnTo>
                  <a:lnTo>
                    <a:pt x="41025" y="103315"/>
                  </a:lnTo>
                  <a:lnTo>
                    <a:pt x="41025" y="102032"/>
                  </a:lnTo>
                  <a:lnTo>
                    <a:pt x="41025" y="101390"/>
                  </a:lnTo>
                  <a:lnTo>
                    <a:pt x="43076" y="100106"/>
                  </a:lnTo>
                  <a:lnTo>
                    <a:pt x="43076" y="99465"/>
                  </a:lnTo>
                  <a:lnTo>
                    <a:pt x="45128" y="98181"/>
                  </a:lnTo>
                  <a:lnTo>
                    <a:pt x="46153" y="98823"/>
                  </a:lnTo>
                  <a:lnTo>
                    <a:pt x="46153" y="99465"/>
                  </a:lnTo>
                  <a:lnTo>
                    <a:pt x="48205" y="98823"/>
                  </a:lnTo>
                  <a:lnTo>
                    <a:pt x="49230" y="98181"/>
                  </a:lnTo>
                  <a:lnTo>
                    <a:pt x="49230" y="96256"/>
                  </a:lnTo>
                  <a:lnTo>
                    <a:pt x="51282" y="97540"/>
                  </a:lnTo>
                  <a:lnTo>
                    <a:pt x="52307" y="98181"/>
                  </a:lnTo>
                  <a:lnTo>
                    <a:pt x="53333" y="98181"/>
                  </a:lnTo>
                  <a:lnTo>
                    <a:pt x="53333" y="96256"/>
                  </a:lnTo>
                  <a:lnTo>
                    <a:pt x="53333" y="95614"/>
                  </a:lnTo>
                  <a:lnTo>
                    <a:pt x="52307" y="95614"/>
                  </a:lnTo>
                  <a:lnTo>
                    <a:pt x="51282" y="94331"/>
                  </a:lnTo>
                  <a:lnTo>
                    <a:pt x="55384" y="94331"/>
                  </a:lnTo>
                  <a:lnTo>
                    <a:pt x="57435" y="94973"/>
                  </a:lnTo>
                  <a:lnTo>
                    <a:pt x="60512" y="94331"/>
                  </a:lnTo>
                  <a:lnTo>
                    <a:pt x="61538" y="92406"/>
                  </a:lnTo>
                  <a:lnTo>
                    <a:pt x="60512" y="89197"/>
                  </a:lnTo>
                  <a:lnTo>
                    <a:pt x="62564" y="89197"/>
                  </a:lnTo>
                  <a:lnTo>
                    <a:pt x="65641" y="91122"/>
                  </a:lnTo>
                  <a:lnTo>
                    <a:pt x="68717" y="90481"/>
                  </a:lnTo>
                  <a:lnTo>
                    <a:pt x="69743" y="89197"/>
                  </a:lnTo>
                  <a:lnTo>
                    <a:pt x="70769" y="86631"/>
                  </a:lnTo>
                  <a:lnTo>
                    <a:pt x="69743" y="84705"/>
                  </a:lnTo>
                  <a:lnTo>
                    <a:pt x="70769" y="82139"/>
                  </a:lnTo>
                  <a:lnTo>
                    <a:pt x="70769" y="80855"/>
                  </a:lnTo>
                  <a:lnTo>
                    <a:pt x="69743" y="78930"/>
                  </a:lnTo>
                  <a:lnTo>
                    <a:pt x="69743" y="77647"/>
                  </a:lnTo>
                  <a:lnTo>
                    <a:pt x="70769" y="75721"/>
                  </a:lnTo>
                  <a:lnTo>
                    <a:pt x="70769" y="74438"/>
                  </a:lnTo>
                  <a:lnTo>
                    <a:pt x="74871" y="77005"/>
                  </a:lnTo>
                  <a:lnTo>
                    <a:pt x="75897" y="78288"/>
                  </a:lnTo>
                  <a:lnTo>
                    <a:pt x="81025" y="78288"/>
                  </a:lnTo>
                  <a:lnTo>
                    <a:pt x="81025" y="77005"/>
                  </a:lnTo>
                  <a:lnTo>
                    <a:pt x="81025" y="74438"/>
                  </a:lnTo>
                  <a:lnTo>
                    <a:pt x="83076" y="73796"/>
                  </a:lnTo>
                  <a:lnTo>
                    <a:pt x="86153" y="74438"/>
                  </a:lnTo>
                  <a:lnTo>
                    <a:pt x="86153" y="75721"/>
                  </a:lnTo>
                  <a:lnTo>
                    <a:pt x="86153" y="78288"/>
                  </a:lnTo>
                  <a:lnTo>
                    <a:pt x="89230" y="77647"/>
                  </a:lnTo>
                  <a:lnTo>
                    <a:pt x="92307" y="75721"/>
                  </a:lnTo>
                  <a:lnTo>
                    <a:pt x="90256" y="74438"/>
                  </a:lnTo>
                  <a:lnTo>
                    <a:pt x="88205" y="73155"/>
                  </a:lnTo>
                  <a:lnTo>
                    <a:pt x="88205" y="71871"/>
                  </a:lnTo>
                  <a:lnTo>
                    <a:pt x="89230" y="71229"/>
                  </a:lnTo>
                  <a:lnTo>
                    <a:pt x="92307" y="73155"/>
                  </a:lnTo>
                  <a:lnTo>
                    <a:pt x="95384" y="74438"/>
                  </a:lnTo>
                  <a:lnTo>
                    <a:pt x="97435" y="73796"/>
                  </a:lnTo>
                  <a:lnTo>
                    <a:pt x="96410" y="71229"/>
                  </a:lnTo>
                  <a:lnTo>
                    <a:pt x="97435" y="71229"/>
                  </a:lnTo>
                  <a:lnTo>
                    <a:pt x="99487" y="71229"/>
                  </a:lnTo>
                  <a:lnTo>
                    <a:pt x="99487" y="67379"/>
                  </a:lnTo>
                  <a:lnTo>
                    <a:pt x="103589" y="67379"/>
                  </a:lnTo>
                  <a:lnTo>
                    <a:pt x="105641" y="67379"/>
                  </a:lnTo>
                  <a:lnTo>
                    <a:pt x="106666" y="66737"/>
                  </a:lnTo>
                  <a:lnTo>
                    <a:pt x="106666" y="64812"/>
                  </a:lnTo>
                  <a:lnTo>
                    <a:pt x="108717" y="64812"/>
                  </a:lnTo>
                  <a:lnTo>
                    <a:pt x="109743" y="64171"/>
                  </a:lnTo>
                  <a:lnTo>
                    <a:pt x="112820" y="62245"/>
                  </a:lnTo>
                  <a:lnTo>
                    <a:pt x="116923" y="62245"/>
                  </a:lnTo>
                  <a:lnTo>
                    <a:pt x="118974" y="60962"/>
                  </a:lnTo>
                  <a:lnTo>
                    <a:pt x="120000" y="57112"/>
                  </a:lnTo>
                  <a:lnTo>
                    <a:pt x="118974" y="56470"/>
                  </a:lnTo>
                  <a:lnTo>
                    <a:pt x="117948" y="56470"/>
                  </a:lnTo>
                  <a:lnTo>
                    <a:pt x="115897" y="56470"/>
                  </a:lnTo>
                  <a:lnTo>
                    <a:pt x="114871" y="55187"/>
                  </a:lnTo>
                  <a:lnTo>
                    <a:pt x="116923" y="53903"/>
                  </a:lnTo>
                  <a:lnTo>
                    <a:pt x="116923" y="53262"/>
                  </a:lnTo>
                  <a:lnTo>
                    <a:pt x="114871" y="52620"/>
                  </a:lnTo>
                  <a:lnTo>
                    <a:pt x="112820" y="49411"/>
                  </a:lnTo>
                  <a:lnTo>
                    <a:pt x="108717" y="49411"/>
                  </a:lnTo>
                  <a:lnTo>
                    <a:pt x="106666" y="49411"/>
                  </a:lnTo>
                  <a:lnTo>
                    <a:pt x="104615" y="46844"/>
                  </a:lnTo>
                  <a:lnTo>
                    <a:pt x="103589" y="43636"/>
                  </a:lnTo>
                  <a:lnTo>
                    <a:pt x="103589" y="41069"/>
                  </a:lnTo>
                  <a:lnTo>
                    <a:pt x="102564" y="39144"/>
                  </a:lnTo>
                  <a:lnTo>
                    <a:pt x="99487" y="39786"/>
                  </a:lnTo>
                  <a:lnTo>
                    <a:pt x="97435" y="40427"/>
                  </a:lnTo>
                  <a:lnTo>
                    <a:pt x="93333" y="40427"/>
                  </a:lnTo>
                  <a:lnTo>
                    <a:pt x="89230" y="39144"/>
                  </a:lnTo>
                  <a:lnTo>
                    <a:pt x="86153" y="35935"/>
                  </a:lnTo>
                  <a:lnTo>
                    <a:pt x="85128" y="31443"/>
                  </a:lnTo>
                  <a:lnTo>
                    <a:pt x="81025" y="25668"/>
                  </a:lnTo>
                  <a:lnTo>
                    <a:pt x="78974" y="19893"/>
                  </a:lnTo>
                  <a:lnTo>
                    <a:pt x="76923" y="16684"/>
                  </a:lnTo>
                  <a:lnTo>
                    <a:pt x="74871" y="11550"/>
                  </a:lnTo>
                  <a:lnTo>
                    <a:pt x="72820" y="7058"/>
                  </a:lnTo>
                  <a:lnTo>
                    <a:pt x="70769" y="5133"/>
                  </a:lnTo>
                  <a:lnTo>
                    <a:pt x="57435" y="0"/>
                  </a:lnTo>
                  <a:lnTo>
                    <a:pt x="54358" y="1925"/>
                  </a:lnTo>
                  <a:lnTo>
                    <a:pt x="51282" y="4491"/>
                  </a:lnTo>
                  <a:lnTo>
                    <a:pt x="46153" y="7058"/>
                  </a:lnTo>
                  <a:lnTo>
                    <a:pt x="43076" y="7058"/>
                  </a:lnTo>
                  <a:lnTo>
                    <a:pt x="40000" y="5775"/>
                  </a:lnTo>
                  <a:lnTo>
                    <a:pt x="34871" y="3850"/>
                  </a:lnTo>
                  <a:lnTo>
                    <a:pt x="30769" y="3208"/>
                  </a:lnTo>
                  <a:lnTo>
                    <a:pt x="29743" y="3208"/>
                  </a:lnTo>
                  <a:lnTo>
                    <a:pt x="27692" y="4491"/>
                  </a:lnTo>
                  <a:lnTo>
                    <a:pt x="22564" y="14117"/>
                  </a:lnTo>
                  <a:lnTo>
                    <a:pt x="20512" y="21176"/>
                  </a:lnTo>
                  <a:lnTo>
                    <a:pt x="15384" y="28877"/>
                  </a:lnTo>
                  <a:lnTo>
                    <a:pt x="13333" y="34652"/>
                  </a:lnTo>
                  <a:lnTo>
                    <a:pt x="12307" y="41069"/>
                  </a:lnTo>
                  <a:lnTo>
                    <a:pt x="13333" y="44278"/>
                  </a:lnTo>
                  <a:lnTo>
                    <a:pt x="15384" y="45561"/>
                  </a:lnTo>
                  <a:lnTo>
                    <a:pt x="14358" y="46844"/>
                  </a:lnTo>
                  <a:lnTo>
                    <a:pt x="12307" y="48770"/>
                  </a:lnTo>
                  <a:lnTo>
                    <a:pt x="12307" y="52620"/>
                  </a:lnTo>
                  <a:lnTo>
                    <a:pt x="10256" y="55828"/>
                  </a:lnTo>
                  <a:lnTo>
                    <a:pt x="10256" y="60320"/>
                  </a:lnTo>
                  <a:lnTo>
                    <a:pt x="7179" y="60962"/>
                  </a:lnTo>
                  <a:lnTo>
                    <a:pt x="7179" y="64171"/>
                  </a:lnTo>
                  <a:lnTo>
                    <a:pt x="1025" y="64171"/>
                  </a:lnTo>
                  <a:lnTo>
                    <a:pt x="0" y="66096"/>
                  </a:lnTo>
                  <a:lnTo>
                    <a:pt x="23589" y="114224"/>
                  </a:lnTo>
                  <a:lnTo>
                    <a:pt x="33846" y="12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9" name="Shape 1403">
              <a:extLst>
                <a:ext uri="{FF2B5EF4-FFF2-40B4-BE49-F238E27FC236}">
                  <a16:creationId xmlns:a16="http://schemas.microsoft.com/office/drawing/2014/main" id="{2DD3053B-A537-43DB-860D-BEB6B3524CE2}"/>
                </a:ext>
              </a:extLst>
            </p:cNvPr>
            <p:cNvSpPr/>
            <p:nvPr/>
          </p:nvSpPr>
          <p:spPr>
            <a:xfrm>
              <a:off x="5984868" y="921131"/>
              <a:ext cx="1072045" cy="7887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426"/>
                  </a:moveTo>
                  <a:lnTo>
                    <a:pt x="4958" y="91685"/>
                  </a:lnTo>
                  <a:lnTo>
                    <a:pt x="5950" y="89662"/>
                  </a:lnTo>
                  <a:lnTo>
                    <a:pt x="7933" y="86966"/>
                  </a:lnTo>
                  <a:lnTo>
                    <a:pt x="8925" y="85617"/>
                  </a:lnTo>
                  <a:lnTo>
                    <a:pt x="10909" y="83595"/>
                  </a:lnTo>
                  <a:lnTo>
                    <a:pt x="10909" y="81573"/>
                  </a:lnTo>
                  <a:lnTo>
                    <a:pt x="10909" y="80224"/>
                  </a:lnTo>
                  <a:lnTo>
                    <a:pt x="8429" y="73483"/>
                  </a:lnTo>
                  <a:lnTo>
                    <a:pt x="6942" y="68764"/>
                  </a:lnTo>
                  <a:lnTo>
                    <a:pt x="8925" y="66741"/>
                  </a:lnTo>
                  <a:lnTo>
                    <a:pt x="15371" y="64719"/>
                  </a:lnTo>
                  <a:lnTo>
                    <a:pt x="18842" y="64719"/>
                  </a:lnTo>
                  <a:lnTo>
                    <a:pt x="23305" y="64719"/>
                  </a:lnTo>
                  <a:lnTo>
                    <a:pt x="26280" y="64719"/>
                  </a:lnTo>
                  <a:lnTo>
                    <a:pt x="27768" y="64719"/>
                  </a:lnTo>
                  <a:lnTo>
                    <a:pt x="31239" y="62696"/>
                  </a:lnTo>
                  <a:lnTo>
                    <a:pt x="33223" y="62696"/>
                  </a:lnTo>
                  <a:lnTo>
                    <a:pt x="38181" y="60674"/>
                  </a:lnTo>
                  <a:lnTo>
                    <a:pt x="41157" y="55955"/>
                  </a:lnTo>
                  <a:lnTo>
                    <a:pt x="44132" y="53932"/>
                  </a:lnTo>
                  <a:lnTo>
                    <a:pt x="46115" y="51910"/>
                  </a:lnTo>
                  <a:lnTo>
                    <a:pt x="46115" y="50561"/>
                  </a:lnTo>
                  <a:lnTo>
                    <a:pt x="46115" y="47865"/>
                  </a:lnTo>
                  <a:lnTo>
                    <a:pt x="44132" y="44494"/>
                  </a:lnTo>
                  <a:lnTo>
                    <a:pt x="46115" y="42471"/>
                  </a:lnTo>
                  <a:lnTo>
                    <a:pt x="46611" y="39775"/>
                  </a:lnTo>
                  <a:lnTo>
                    <a:pt x="44132" y="41123"/>
                  </a:lnTo>
                  <a:lnTo>
                    <a:pt x="43140" y="39775"/>
                  </a:lnTo>
                  <a:lnTo>
                    <a:pt x="42148" y="37078"/>
                  </a:lnTo>
                  <a:lnTo>
                    <a:pt x="44628" y="34382"/>
                  </a:lnTo>
                  <a:lnTo>
                    <a:pt x="48595" y="29662"/>
                  </a:lnTo>
                  <a:lnTo>
                    <a:pt x="50082" y="25617"/>
                  </a:lnTo>
                  <a:lnTo>
                    <a:pt x="50578" y="22247"/>
                  </a:lnTo>
                  <a:lnTo>
                    <a:pt x="54545" y="15505"/>
                  </a:lnTo>
                  <a:lnTo>
                    <a:pt x="57520" y="10112"/>
                  </a:lnTo>
                  <a:lnTo>
                    <a:pt x="60991" y="6741"/>
                  </a:lnTo>
                  <a:lnTo>
                    <a:pt x="64462" y="5393"/>
                  </a:lnTo>
                  <a:lnTo>
                    <a:pt x="69917" y="3370"/>
                  </a:lnTo>
                  <a:lnTo>
                    <a:pt x="72892" y="1348"/>
                  </a:lnTo>
                  <a:lnTo>
                    <a:pt x="80826" y="0"/>
                  </a:lnTo>
                  <a:lnTo>
                    <a:pt x="80826" y="3370"/>
                  </a:lnTo>
                  <a:lnTo>
                    <a:pt x="80826" y="7415"/>
                  </a:lnTo>
                  <a:lnTo>
                    <a:pt x="81818" y="10786"/>
                  </a:lnTo>
                  <a:lnTo>
                    <a:pt x="83305" y="15505"/>
                  </a:lnTo>
                  <a:lnTo>
                    <a:pt x="84793" y="16179"/>
                  </a:lnTo>
                  <a:lnTo>
                    <a:pt x="86280" y="21573"/>
                  </a:lnTo>
                  <a:lnTo>
                    <a:pt x="84793" y="22921"/>
                  </a:lnTo>
                  <a:lnTo>
                    <a:pt x="84297" y="27640"/>
                  </a:lnTo>
                  <a:lnTo>
                    <a:pt x="86280" y="32359"/>
                  </a:lnTo>
                  <a:lnTo>
                    <a:pt x="87768" y="37752"/>
                  </a:lnTo>
                  <a:lnTo>
                    <a:pt x="89752" y="39775"/>
                  </a:lnTo>
                  <a:lnTo>
                    <a:pt x="90247" y="47191"/>
                  </a:lnTo>
                  <a:lnTo>
                    <a:pt x="91239" y="53258"/>
                  </a:lnTo>
                  <a:lnTo>
                    <a:pt x="93223" y="59325"/>
                  </a:lnTo>
                  <a:lnTo>
                    <a:pt x="93223" y="60000"/>
                  </a:lnTo>
                  <a:lnTo>
                    <a:pt x="93223" y="68764"/>
                  </a:lnTo>
                  <a:lnTo>
                    <a:pt x="93223" y="80898"/>
                  </a:lnTo>
                  <a:lnTo>
                    <a:pt x="95206" y="93707"/>
                  </a:lnTo>
                  <a:lnTo>
                    <a:pt x="95206" y="98426"/>
                  </a:lnTo>
                  <a:lnTo>
                    <a:pt x="97190" y="102471"/>
                  </a:lnTo>
                  <a:lnTo>
                    <a:pt x="95206" y="106516"/>
                  </a:lnTo>
                  <a:lnTo>
                    <a:pt x="95702" y="108539"/>
                  </a:lnTo>
                  <a:lnTo>
                    <a:pt x="92231" y="115280"/>
                  </a:lnTo>
                  <a:lnTo>
                    <a:pt x="95702" y="113258"/>
                  </a:lnTo>
                  <a:lnTo>
                    <a:pt x="98181" y="111910"/>
                  </a:lnTo>
                  <a:lnTo>
                    <a:pt x="101157" y="109213"/>
                  </a:lnTo>
                  <a:lnTo>
                    <a:pt x="102148" y="107865"/>
                  </a:lnTo>
                  <a:lnTo>
                    <a:pt x="105123" y="107191"/>
                  </a:lnTo>
                  <a:lnTo>
                    <a:pt x="107603" y="106516"/>
                  </a:lnTo>
                  <a:lnTo>
                    <a:pt x="108595" y="105168"/>
                  </a:lnTo>
                  <a:lnTo>
                    <a:pt x="111570" y="103146"/>
                  </a:lnTo>
                  <a:lnTo>
                    <a:pt x="114049" y="99101"/>
                  </a:lnTo>
                  <a:lnTo>
                    <a:pt x="111570" y="105842"/>
                  </a:lnTo>
                  <a:lnTo>
                    <a:pt x="114049" y="104494"/>
                  </a:lnTo>
                  <a:lnTo>
                    <a:pt x="115537" y="101797"/>
                  </a:lnTo>
                  <a:lnTo>
                    <a:pt x="117024" y="101123"/>
                  </a:lnTo>
                  <a:lnTo>
                    <a:pt x="119008" y="100449"/>
                  </a:lnTo>
                  <a:lnTo>
                    <a:pt x="120000" y="100449"/>
                  </a:lnTo>
                  <a:lnTo>
                    <a:pt x="115537" y="105842"/>
                  </a:lnTo>
                  <a:lnTo>
                    <a:pt x="111570" y="109887"/>
                  </a:lnTo>
                  <a:lnTo>
                    <a:pt x="108595" y="111910"/>
                  </a:lnTo>
                  <a:lnTo>
                    <a:pt x="106115" y="115280"/>
                  </a:lnTo>
                  <a:lnTo>
                    <a:pt x="102148" y="116629"/>
                  </a:lnTo>
                  <a:lnTo>
                    <a:pt x="97685" y="118651"/>
                  </a:lnTo>
                  <a:lnTo>
                    <a:pt x="93719" y="120000"/>
                  </a:lnTo>
                  <a:lnTo>
                    <a:pt x="91239" y="117977"/>
                  </a:lnTo>
                  <a:lnTo>
                    <a:pt x="90247" y="115280"/>
                  </a:lnTo>
                  <a:lnTo>
                    <a:pt x="90247" y="112584"/>
                  </a:lnTo>
                  <a:lnTo>
                    <a:pt x="89256" y="111235"/>
                  </a:lnTo>
                  <a:lnTo>
                    <a:pt x="82809" y="108539"/>
                  </a:lnTo>
                  <a:lnTo>
                    <a:pt x="76859" y="106516"/>
                  </a:lnTo>
                  <a:lnTo>
                    <a:pt x="77851" y="103146"/>
                  </a:lnTo>
                  <a:lnTo>
                    <a:pt x="76363" y="101797"/>
                  </a:lnTo>
                  <a:lnTo>
                    <a:pt x="74876" y="101797"/>
                  </a:lnTo>
                  <a:lnTo>
                    <a:pt x="73388" y="101123"/>
                  </a:lnTo>
                  <a:lnTo>
                    <a:pt x="71404" y="96404"/>
                  </a:lnTo>
                  <a:lnTo>
                    <a:pt x="69421" y="93033"/>
                  </a:lnTo>
                  <a:lnTo>
                    <a:pt x="65454" y="89662"/>
                  </a:lnTo>
                  <a:lnTo>
                    <a:pt x="991" y="105168"/>
                  </a:lnTo>
                  <a:lnTo>
                    <a:pt x="0" y="984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1" name="Shape 1404">
              <a:extLst>
                <a:ext uri="{FF2B5EF4-FFF2-40B4-BE49-F238E27FC236}">
                  <a16:creationId xmlns:a16="http://schemas.microsoft.com/office/drawing/2014/main" id="{963043B1-11BF-4C5B-9AFD-F3485DDC21BB}"/>
                </a:ext>
              </a:extLst>
            </p:cNvPr>
            <p:cNvSpPr/>
            <p:nvPr/>
          </p:nvSpPr>
          <p:spPr>
            <a:xfrm>
              <a:off x="6706948" y="867959"/>
              <a:ext cx="248077" cy="4475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326"/>
                  </a:moveTo>
                  <a:lnTo>
                    <a:pt x="4285" y="33267"/>
                  </a:lnTo>
                  <a:lnTo>
                    <a:pt x="10714" y="41584"/>
                  </a:lnTo>
                  <a:lnTo>
                    <a:pt x="17142" y="42772"/>
                  </a:lnTo>
                  <a:lnTo>
                    <a:pt x="23571" y="52277"/>
                  </a:lnTo>
                  <a:lnTo>
                    <a:pt x="17142" y="54653"/>
                  </a:lnTo>
                  <a:lnTo>
                    <a:pt x="14999" y="62970"/>
                  </a:lnTo>
                  <a:lnTo>
                    <a:pt x="23571" y="71287"/>
                  </a:lnTo>
                  <a:lnTo>
                    <a:pt x="29999" y="80792"/>
                  </a:lnTo>
                  <a:lnTo>
                    <a:pt x="38571" y="84356"/>
                  </a:lnTo>
                  <a:lnTo>
                    <a:pt x="40714" y="97425"/>
                  </a:lnTo>
                  <a:lnTo>
                    <a:pt x="44999" y="108118"/>
                  </a:lnTo>
                  <a:lnTo>
                    <a:pt x="53571" y="118811"/>
                  </a:lnTo>
                  <a:lnTo>
                    <a:pt x="53571" y="120000"/>
                  </a:lnTo>
                  <a:lnTo>
                    <a:pt x="100714" y="116435"/>
                  </a:lnTo>
                  <a:lnTo>
                    <a:pt x="96428" y="108118"/>
                  </a:lnTo>
                  <a:lnTo>
                    <a:pt x="98571" y="97425"/>
                  </a:lnTo>
                  <a:lnTo>
                    <a:pt x="96428" y="84356"/>
                  </a:lnTo>
                  <a:lnTo>
                    <a:pt x="94285" y="71287"/>
                  </a:lnTo>
                  <a:lnTo>
                    <a:pt x="100714" y="53465"/>
                  </a:lnTo>
                  <a:lnTo>
                    <a:pt x="100714" y="38019"/>
                  </a:lnTo>
                  <a:lnTo>
                    <a:pt x="119999" y="29702"/>
                  </a:lnTo>
                  <a:lnTo>
                    <a:pt x="119999" y="24950"/>
                  </a:lnTo>
                  <a:lnTo>
                    <a:pt x="113571" y="20198"/>
                  </a:lnTo>
                  <a:lnTo>
                    <a:pt x="113571" y="14257"/>
                  </a:lnTo>
                  <a:lnTo>
                    <a:pt x="113571" y="4752"/>
                  </a:lnTo>
                  <a:lnTo>
                    <a:pt x="107142" y="0"/>
                  </a:lnTo>
                  <a:lnTo>
                    <a:pt x="92142" y="2376"/>
                  </a:lnTo>
                  <a:lnTo>
                    <a:pt x="77142" y="4752"/>
                  </a:lnTo>
                  <a:lnTo>
                    <a:pt x="47142" y="7128"/>
                  </a:lnTo>
                  <a:lnTo>
                    <a:pt x="32142" y="9504"/>
                  </a:lnTo>
                  <a:lnTo>
                    <a:pt x="10714" y="14257"/>
                  </a:lnTo>
                  <a:lnTo>
                    <a:pt x="0" y="14257"/>
                  </a:lnTo>
                  <a:lnTo>
                    <a:pt x="0" y="20198"/>
                  </a:lnTo>
                  <a:lnTo>
                    <a:pt x="0" y="27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2" name="Shape 1405">
              <a:extLst>
                <a:ext uri="{FF2B5EF4-FFF2-40B4-BE49-F238E27FC236}">
                  <a16:creationId xmlns:a16="http://schemas.microsoft.com/office/drawing/2014/main" id="{2C8F9E14-069E-4E9E-B65B-884DC7EF6664}"/>
                </a:ext>
              </a:extLst>
            </p:cNvPr>
            <p:cNvSpPr/>
            <p:nvPr/>
          </p:nvSpPr>
          <p:spPr>
            <a:xfrm>
              <a:off x="6901866" y="810354"/>
              <a:ext cx="221498" cy="491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00" y="0"/>
                  </a:moveTo>
                  <a:lnTo>
                    <a:pt x="33600" y="1081"/>
                  </a:lnTo>
                  <a:lnTo>
                    <a:pt x="21600" y="1081"/>
                  </a:lnTo>
                  <a:lnTo>
                    <a:pt x="21600" y="6486"/>
                  </a:lnTo>
                  <a:lnTo>
                    <a:pt x="19200" y="9729"/>
                  </a:lnTo>
                  <a:lnTo>
                    <a:pt x="14400" y="14054"/>
                  </a:lnTo>
                  <a:lnTo>
                    <a:pt x="21600" y="18378"/>
                  </a:lnTo>
                  <a:lnTo>
                    <a:pt x="21600" y="27027"/>
                  </a:lnTo>
                  <a:lnTo>
                    <a:pt x="21600" y="32432"/>
                  </a:lnTo>
                  <a:lnTo>
                    <a:pt x="28800" y="36756"/>
                  </a:lnTo>
                  <a:lnTo>
                    <a:pt x="28800" y="41081"/>
                  </a:lnTo>
                  <a:lnTo>
                    <a:pt x="7200" y="48648"/>
                  </a:lnTo>
                  <a:lnTo>
                    <a:pt x="7200" y="62702"/>
                  </a:lnTo>
                  <a:lnTo>
                    <a:pt x="0" y="78918"/>
                  </a:lnTo>
                  <a:lnTo>
                    <a:pt x="2400" y="90810"/>
                  </a:lnTo>
                  <a:lnTo>
                    <a:pt x="4800" y="102702"/>
                  </a:lnTo>
                  <a:lnTo>
                    <a:pt x="2400" y="112432"/>
                  </a:lnTo>
                  <a:lnTo>
                    <a:pt x="7200" y="120000"/>
                  </a:lnTo>
                  <a:lnTo>
                    <a:pt x="96000" y="110270"/>
                  </a:lnTo>
                  <a:lnTo>
                    <a:pt x="98400" y="104864"/>
                  </a:lnTo>
                  <a:lnTo>
                    <a:pt x="117600" y="101621"/>
                  </a:lnTo>
                  <a:lnTo>
                    <a:pt x="115200" y="98378"/>
                  </a:lnTo>
                  <a:lnTo>
                    <a:pt x="120000" y="89729"/>
                  </a:lnTo>
                  <a:lnTo>
                    <a:pt x="120000" y="89729"/>
                  </a:lnTo>
                  <a:lnTo>
                    <a:pt x="98400" y="81081"/>
                  </a:lnTo>
                  <a:lnTo>
                    <a:pt x="432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3" name="Shape 1406">
              <a:extLst>
                <a:ext uri="{FF2B5EF4-FFF2-40B4-BE49-F238E27FC236}">
                  <a16:creationId xmlns:a16="http://schemas.microsoft.com/office/drawing/2014/main" id="{C85C11F6-A42F-4C7E-9E81-8D2DA26FF9D8}"/>
                </a:ext>
              </a:extLst>
            </p:cNvPr>
            <p:cNvSpPr/>
            <p:nvPr/>
          </p:nvSpPr>
          <p:spPr>
            <a:xfrm>
              <a:off x="6817699" y="1408551"/>
              <a:ext cx="248077" cy="2259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68235"/>
                  </a:moveTo>
                  <a:lnTo>
                    <a:pt x="8571" y="84705"/>
                  </a:lnTo>
                  <a:lnTo>
                    <a:pt x="17142" y="98823"/>
                  </a:lnTo>
                  <a:lnTo>
                    <a:pt x="8571" y="112941"/>
                  </a:lnTo>
                  <a:lnTo>
                    <a:pt x="10714" y="120000"/>
                  </a:lnTo>
                  <a:lnTo>
                    <a:pt x="19285" y="117647"/>
                  </a:lnTo>
                  <a:lnTo>
                    <a:pt x="27857" y="105882"/>
                  </a:lnTo>
                  <a:lnTo>
                    <a:pt x="32142" y="103529"/>
                  </a:lnTo>
                  <a:lnTo>
                    <a:pt x="42857" y="91764"/>
                  </a:lnTo>
                  <a:lnTo>
                    <a:pt x="53571" y="84705"/>
                  </a:lnTo>
                  <a:lnTo>
                    <a:pt x="70714" y="84705"/>
                  </a:lnTo>
                  <a:lnTo>
                    <a:pt x="79285" y="80000"/>
                  </a:lnTo>
                  <a:lnTo>
                    <a:pt x="83571" y="75294"/>
                  </a:lnTo>
                  <a:lnTo>
                    <a:pt x="94285" y="70588"/>
                  </a:lnTo>
                  <a:lnTo>
                    <a:pt x="104999" y="65882"/>
                  </a:lnTo>
                  <a:lnTo>
                    <a:pt x="117857" y="65882"/>
                  </a:lnTo>
                  <a:lnTo>
                    <a:pt x="119999" y="61176"/>
                  </a:lnTo>
                  <a:lnTo>
                    <a:pt x="107142" y="0"/>
                  </a:lnTo>
                  <a:lnTo>
                    <a:pt x="51428" y="11764"/>
                  </a:lnTo>
                  <a:lnTo>
                    <a:pt x="0" y="21176"/>
                  </a:lnTo>
                  <a:lnTo>
                    <a:pt x="0" y="23529"/>
                  </a:lnTo>
                  <a:lnTo>
                    <a:pt x="8571" y="68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4" name="Shape 1407">
              <a:extLst>
                <a:ext uri="{FF2B5EF4-FFF2-40B4-BE49-F238E27FC236}">
                  <a16:creationId xmlns:a16="http://schemas.microsoft.com/office/drawing/2014/main" id="{71CBEB9C-0F8F-4E3D-B5A1-4E889FD8F577}"/>
                </a:ext>
              </a:extLst>
            </p:cNvPr>
            <p:cNvSpPr/>
            <p:nvPr/>
          </p:nvSpPr>
          <p:spPr>
            <a:xfrm>
              <a:off x="7039199" y="1386393"/>
              <a:ext cx="106320" cy="1373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064"/>
                  </a:moveTo>
                  <a:lnTo>
                    <a:pt x="105000" y="50322"/>
                  </a:lnTo>
                  <a:lnTo>
                    <a:pt x="105000" y="46451"/>
                  </a:lnTo>
                  <a:lnTo>
                    <a:pt x="90000" y="42580"/>
                  </a:lnTo>
                  <a:lnTo>
                    <a:pt x="80000" y="38709"/>
                  </a:lnTo>
                  <a:lnTo>
                    <a:pt x="80000" y="27096"/>
                  </a:lnTo>
                  <a:lnTo>
                    <a:pt x="65000" y="19354"/>
                  </a:lnTo>
                  <a:lnTo>
                    <a:pt x="50000" y="0"/>
                  </a:lnTo>
                  <a:lnTo>
                    <a:pt x="0" y="19354"/>
                  </a:lnTo>
                  <a:lnTo>
                    <a:pt x="30000" y="120000"/>
                  </a:lnTo>
                  <a:lnTo>
                    <a:pt x="40000" y="112258"/>
                  </a:lnTo>
                  <a:lnTo>
                    <a:pt x="50000" y="108387"/>
                  </a:lnTo>
                  <a:lnTo>
                    <a:pt x="70000" y="100645"/>
                  </a:lnTo>
                  <a:lnTo>
                    <a:pt x="70000" y="89032"/>
                  </a:lnTo>
                  <a:lnTo>
                    <a:pt x="70000" y="85161"/>
                  </a:lnTo>
                  <a:lnTo>
                    <a:pt x="70000" y="77419"/>
                  </a:lnTo>
                  <a:lnTo>
                    <a:pt x="70000" y="65806"/>
                  </a:lnTo>
                  <a:lnTo>
                    <a:pt x="70000" y="58064"/>
                  </a:lnTo>
                  <a:lnTo>
                    <a:pt x="70000" y="54193"/>
                  </a:lnTo>
                  <a:lnTo>
                    <a:pt x="75000" y="50322"/>
                  </a:lnTo>
                  <a:lnTo>
                    <a:pt x="80000" y="50322"/>
                  </a:lnTo>
                  <a:lnTo>
                    <a:pt x="95000" y="54193"/>
                  </a:lnTo>
                  <a:lnTo>
                    <a:pt x="95000" y="61935"/>
                  </a:lnTo>
                  <a:lnTo>
                    <a:pt x="105000" y="77419"/>
                  </a:lnTo>
                  <a:lnTo>
                    <a:pt x="105000" y="81290"/>
                  </a:lnTo>
                  <a:lnTo>
                    <a:pt x="110000" y="85161"/>
                  </a:lnTo>
                  <a:lnTo>
                    <a:pt x="120000" y="81290"/>
                  </a:lnTo>
                  <a:lnTo>
                    <a:pt x="120000" y="77419"/>
                  </a:lnTo>
                  <a:lnTo>
                    <a:pt x="120000" y="73548"/>
                  </a:lnTo>
                  <a:lnTo>
                    <a:pt x="115000" y="580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7" name="Shape 1408">
              <a:extLst>
                <a:ext uri="{FF2B5EF4-FFF2-40B4-BE49-F238E27FC236}">
                  <a16:creationId xmlns:a16="http://schemas.microsoft.com/office/drawing/2014/main" id="{99068946-31FF-4F14-909A-079CB19C8417}"/>
                </a:ext>
              </a:extLst>
            </p:cNvPr>
            <p:cNvSpPr/>
            <p:nvPr/>
          </p:nvSpPr>
          <p:spPr>
            <a:xfrm>
              <a:off x="6817699" y="1226875"/>
              <a:ext cx="482862" cy="2437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98" y="76363"/>
                  </a:moveTo>
                  <a:lnTo>
                    <a:pt x="115596" y="69818"/>
                  </a:lnTo>
                  <a:lnTo>
                    <a:pt x="114495" y="67636"/>
                  </a:lnTo>
                  <a:lnTo>
                    <a:pt x="111192" y="63272"/>
                  </a:lnTo>
                  <a:lnTo>
                    <a:pt x="107889" y="58909"/>
                  </a:lnTo>
                  <a:lnTo>
                    <a:pt x="106788" y="54545"/>
                  </a:lnTo>
                  <a:lnTo>
                    <a:pt x="105688" y="58909"/>
                  </a:lnTo>
                  <a:lnTo>
                    <a:pt x="106788" y="63272"/>
                  </a:lnTo>
                  <a:lnTo>
                    <a:pt x="110091" y="69818"/>
                  </a:lnTo>
                  <a:lnTo>
                    <a:pt x="112293" y="76363"/>
                  </a:lnTo>
                  <a:lnTo>
                    <a:pt x="108990" y="78545"/>
                  </a:lnTo>
                  <a:lnTo>
                    <a:pt x="104587" y="78545"/>
                  </a:lnTo>
                  <a:lnTo>
                    <a:pt x="97981" y="85090"/>
                  </a:lnTo>
                  <a:lnTo>
                    <a:pt x="96880" y="80727"/>
                  </a:lnTo>
                  <a:lnTo>
                    <a:pt x="95779" y="78545"/>
                  </a:lnTo>
                  <a:lnTo>
                    <a:pt x="93577" y="76363"/>
                  </a:lnTo>
                  <a:lnTo>
                    <a:pt x="90275" y="72000"/>
                  </a:lnTo>
                  <a:lnTo>
                    <a:pt x="89174" y="69818"/>
                  </a:lnTo>
                  <a:lnTo>
                    <a:pt x="90275" y="65454"/>
                  </a:lnTo>
                  <a:lnTo>
                    <a:pt x="89174" y="58909"/>
                  </a:lnTo>
                  <a:lnTo>
                    <a:pt x="84770" y="52363"/>
                  </a:lnTo>
                  <a:lnTo>
                    <a:pt x="80366" y="48000"/>
                  </a:lnTo>
                  <a:lnTo>
                    <a:pt x="78165" y="48000"/>
                  </a:lnTo>
                  <a:lnTo>
                    <a:pt x="75963" y="48000"/>
                  </a:lnTo>
                  <a:lnTo>
                    <a:pt x="74862" y="43636"/>
                  </a:lnTo>
                  <a:lnTo>
                    <a:pt x="74862" y="34909"/>
                  </a:lnTo>
                  <a:lnTo>
                    <a:pt x="77064" y="30545"/>
                  </a:lnTo>
                  <a:lnTo>
                    <a:pt x="78165" y="28363"/>
                  </a:lnTo>
                  <a:lnTo>
                    <a:pt x="80366" y="24000"/>
                  </a:lnTo>
                  <a:lnTo>
                    <a:pt x="84770" y="19636"/>
                  </a:lnTo>
                  <a:lnTo>
                    <a:pt x="84770" y="17454"/>
                  </a:lnTo>
                  <a:lnTo>
                    <a:pt x="83669" y="13090"/>
                  </a:lnTo>
                  <a:lnTo>
                    <a:pt x="80366" y="13090"/>
                  </a:lnTo>
                  <a:lnTo>
                    <a:pt x="78165" y="13090"/>
                  </a:lnTo>
                  <a:lnTo>
                    <a:pt x="77064" y="6545"/>
                  </a:lnTo>
                  <a:lnTo>
                    <a:pt x="74862" y="0"/>
                  </a:lnTo>
                  <a:lnTo>
                    <a:pt x="66055" y="6545"/>
                  </a:lnTo>
                  <a:lnTo>
                    <a:pt x="64954" y="17454"/>
                  </a:lnTo>
                  <a:lnTo>
                    <a:pt x="24220" y="37090"/>
                  </a:lnTo>
                  <a:lnTo>
                    <a:pt x="0" y="43636"/>
                  </a:lnTo>
                  <a:lnTo>
                    <a:pt x="0" y="72000"/>
                  </a:lnTo>
                  <a:lnTo>
                    <a:pt x="0" y="109090"/>
                  </a:lnTo>
                  <a:lnTo>
                    <a:pt x="26422" y="100363"/>
                  </a:lnTo>
                  <a:lnTo>
                    <a:pt x="55045" y="89454"/>
                  </a:lnTo>
                  <a:lnTo>
                    <a:pt x="66055" y="78545"/>
                  </a:lnTo>
                  <a:lnTo>
                    <a:pt x="69357" y="89454"/>
                  </a:lnTo>
                  <a:lnTo>
                    <a:pt x="72660" y="93818"/>
                  </a:lnTo>
                  <a:lnTo>
                    <a:pt x="72660" y="100363"/>
                  </a:lnTo>
                  <a:lnTo>
                    <a:pt x="74862" y="102545"/>
                  </a:lnTo>
                  <a:lnTo>
                    <a:pt x="78165" y="104727"/>
                  </a:lnTo>
                  <a:lnTo>
                    <a:pt x="78165" y="106909"/>
                  </a:lnTo>
                  <a:lnTo>
                    <a:pt x="80366" y="111272"/>
                  </a:lnTo>
                  <a:lnTo>
                    <a:pt x="81467" y="120000"/>
                  </a:lnTo>
                  <a:lnTo>
                    <a:pt x="81467" y="120000"/>
                  </a:lnTo>
                  <a:lnTo>
                    <a:pt x="83669" y="120000"/>
                  </a:lnTo>
                  <a:lnTo>
                    <a:pt x="84770" y="120000"/>
                  </a:lnTo>
                  <a:lnTo>
                    <a:pt x="86972" y="115636"/>
                  </a:lnTo>
                  <a:lnTo>
                    <a:pt x="86972" y="106909"/>
                  </a:lnTo>
                  <a:lnTo>
                    <a:pt x="90275" y="102545"/>
                  </a:lnTo>
                  <a:lnTo>
                    <a:pt x="90275" y="98181"/>
                  </a:lnTo>
                  <a:lnTo>
                    <a:pt x="93577" y="93818"/>
                  </a:lnTo>
                  <a:lnTo>
                    <a:pt x="94678" y="100363"/>
                  </a:lnTo>
                  <a:lnTo>
                    <a:pt x="95779" y="106909"/>
                  </a:lnTo>
                  <a:lnTo>
                    <a:pt x="95779" y="111272"/>
                  </a:lnTo>
                  <a:lnTo>
                    <a:pt x="99082" y="106909"/>
                  </a:lnTo>
                  <a:lnTo>
                    <a:pt x="101284" y="102545"/>
                  </a:lnTo>
                  <a:lnTo>
                    <a:pt x="101284" y="98181"/>
                  </a:lnTo>
                  <a:lnTo>
                    <a:pt x="103486" y="98181"/>
                  </a:lnTo>
                  <a:lnTo>
                    <a:pt x="106788" y="93818"/>
                  </a:lnTo>
                  <a:lnTo>
                    <a:pt x="111192" y="93818"/>
                  </a:lnTo>
                  <a:lnTo>
                    <a:pt x="113394" y="89454"/>
                  </a:lnTo>
                  <a:lnTo>
                    <a:pt x="116697" y="87272"/>
                  </a:lnTo>
                  <a:lnTo>
                    <a:pt x="118899" y="82909"/>
                  </a:lnTo>
                  <a:lnTo>
                    <a:pt x="120000" y="78545"/>
                  </a:lnTo>
                  <a:lnTo>
                    <a:pt x="117798" y="763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8" name="Shape 1409">
              <a:extLst>
                <a:ext uri="{FF2B5EF4-FFF2-40B4-BE49-F238E27FC236}">
                  <a16:creationId xmlns:a16="http://schemas.microsoft.com/office/drawing/2014/main" id="{ED08784D-A5F4-4DF3-96CA-09875CA92A03}"/>
                </a:ext>
              </a:extLst>
            </p:cNvPr>
            <p:cNvSpPr/>
            <p:nvPr/>
          </p:nvSpPr>
          <p:spPr>
            <a:xfrm>
              <a:off x="7189817" y="1452863"/>
              <a:ext cx="44296" cy="310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20000" y="53333"/>
                    <a:pt x="120000" y="53333"/>
                    <a:pt x="120000" y="53333"/>
                  </a:cubicBezTo>
                  <a:cubicBezTo>
                    <a:pt x="80000" y="26666"/>
                    <a:pt x="80000" y="26666"/>
                    <a:pt x="80000" y="26666"/>
                  </a:cubicBezTo>
                  <a:cubicBezTo>
                    <a:pt x="80000" y="26666"/>
                    <a:pt x="50000" y="0"/>
                    <a:pt x="40000" y="13333"/>
                  </a:cubicBezTo>
                  <a:cubicBezTo>
                    <a:pt x="40000" y="26666"/>
                    <a:pt x="0" y="93333"/>
                    <a:pt x="0" y="93333"/>
                  </a:cubicBezTo>
                  <a:lnTo>
                    <a:pt x="30000" y="12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9" name="Shape 1410">
              <a:extLst>
                <a:ext uri="{FF2B5EF4-FFF2-40B4-BE49-F238E27FC236}">
                  <a16:creationId xmlns:a16="http://schemas.microsoft.com/office/drawing/2014/main" id="{FB6FBB85-BE93-475D-9D8F-64F155CE022B}"/>
                </a:ext>
              </a:extLst>
            </p:cNvPr>
            <p:cNvSpPr/>
            <p:nvPr/>
          </p:nvSpPr>
          <p:spPr>
            <a:xfrm>
              <a:off x="6631645" y="1621246"/>
              <a:ext cx="186054" cy="4165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16595"/>
                  </a:moveTo>
                  <a:lnTo>
                    <a:pt x="102857" y="11489"/>
                  </a:lnTo>
                  <a:lnTo>
                    <a:pt x="97142" y="8936"/>
                  </a:lnTo>
                  <a:lnTo>
                    <a:pt x="60000" y="3829"/>
                  </a:lnTo>
                  <a:lnTo>
                    <a:pt x="25714" y="0"/>
                  </a:lnTo>
                  <a:lnTo>
                    <a:pt x="22857" y="3829"/>
                  </a:lnTo>
                  <a:lnTo>
                    <a:pt x="17142" y="8936"/>
                  </a:lnTo>
                  <a:lnTo>
                    <a:pt x="8571" y="11489"/>
                  </a:lnTo>
                  <a:lnTo>
                    <a:pt x="5714" y="17872"/>
                  </a:lnTo>
                  <a:lnTo>
                    <a:pt x="8571" y="25531"/>
                  </a:lnTo>
                  <a:lnTo>
                    <a:pt x="8571" y="31914"/>
                  </a:lnTo>
                  <a:lnTo>
                    <a:pt x="5714" y="38297"/>
                  </a:lnTo>
                  <a:lnTo>
                    <a:pt x="14285" y="40851"/>
                  </a:lnTo>
                  <a:lnTo>
                    <a:pt x="25714" y="43404"/>
                  </a:lnTo>
                  <a:lnTo>
                    <a:pt x="31428" y="48510"/>
                  </a:lnTo>
                  <a:lnTo>
                    <a:pt x="42857" y="53617"/>
                  </a:lnTo>
                  <a:lnTo>
                    <a:pt x="57142" y="58723"/>
                  </a:lnTo>
                  <a:lnTo>
                    <a:pt x="57142" y="60000"/>
                  </a:lnTo>
                  <a:lnTo>
                    <a:pt x="51428" y="67659"/>
                  </a:lnTo>
                  <a:lnTo>
                    <a:pt x="28571" y="74042"/>
                  </a:lnTo>
                  <a:lnTo>
                    <a:pt x="8571" y="81702"/>
                  </a:lnTo>
                  <a:lnTo>
                    <a:pt x="5714" y="85531"/>
                  </a:lnTo>
                  <a:lnTo>
                    <a:pt x="0" y="91914"/>
                  </a:lnTo>
                  <a:lnTo>
                    <a:pt x="2857" y="95744"/>
                  </a:lnTo>
                  <a:lnTo>
                    <a:pt x="8571" y="100851"/>
                  </a:lnTo>
                  <a:lnTo>
                    <a:pt x="22857" y="105957"/>
                  </a:lnTo>
                  <a:lnTo>
                    <a:pt x="34285" y="108510"/>
                  </a:lnTo>
                  <a:lnTo>
                    <a:pt x="42857" y="109787"/>
                  </a:lnTo>
                  <a:lnTo>
                    <a:pt x="57142" y="109787"/>
                  </a:lnTo>
                  <a:lnTo>
                    <a:pt x="68571" y="109787"/>
                  </a:lnTo>
                  <a:lnTo>
                    <a:pt x="71428" y="109787"/>
                  </a:lnTo>
                  <a:lnTo>
                    <a:pt x="68571" y="114893"/>
                  </a:lnTo>
                  <a:lnTo>
                    <a:pt x="68571" y="118723"/>
                  </a:lnTo>
                  <a:lnTo>
                    <a:pt x="71428" y="120000"/>
                  </a:lnTo>
                  <a:lnTo>
                    <a:pt x="74285" y="120000"/>
                  </a:lnTo>
                  <a:lnTo>
                    <a:pt x="77142" y="111063"/>
                  </a:lnTo>
                  <a:lnTo>
                    <a:pt x="80000" y="109787"/>
                  </a:lnTo>
                  <a:lnTo>
                    <a:pt x="88571" y="104680"/>
                  </a:lnTo>
                  <a:lnTo>
                    <a:pt x="102857" y="99574"/>
                  </a:lnTo>
                  <a:lnTo>
                    <a:pt x="102857" y="88085"/>
                  </a:lnTo>
                  <a:lnTo>
                    <a:pt x="102857" y="82978"/>
                  </a:lnTo>
                  <a:lnTo>
                    <a:pt x="114285" y="77872"/>
                  </a:lnTo>
                  <a:lnTo>
                    <a:pt x="117142" y="67659"/>
                  </a:lnTo>
                  <a:lnTo>
                    <a:pt x="120000" y="61276"/>
                  </a:lnTo>
                  <a:lnTo>
                    <a:pt x="120000" y="51063"/>
                  </a:lnTo>
                  <a:lnTo>
                    <a:pt x="120000" y="45957"/>
                  </a:lnTo>
                  <a:lnTo>
                    <a:pt x="114285" y="38297"/>
                  </a:lnTo>
                  <a:lnTo>
                    <a:pt x="102857" y="38297"/>
                  </a:lnTo>
                  <a:lnTo>
                    <a:pt x="97142" y="38297"/>
                  </a:lnTo>
                  <a:lnTo>
                    <a:pt x="100000" y="31914"/>
                  </a:lnTo>
                  <a:lnTo>
                    <a:pt x="105714" y="25531"/>
                  </a:lnTo>
                  <a:lnTo>
                    <a:pt x="111428" y="22978"/>
                  </a:lnTo>
                  <a:lnTo>
                    <a:pt x="108571" y="21702"/>
                  </a:lnTo>
                  <a:lnTo>
                    <a:pt x="102857" y="165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0" name="Shape 1411">
              <a:extLst>
                <a:ext uri="{FF2B5EF4-FFF2-40B4-BE49-F238E27FC236}">
                  <a16:creationId xmlns:a16="http://schemas.microsoft.com/office/drawing/2014/main" id="{DF64DCC3-4A9F-4385-A836-0E43C794B552}"/>
                </a:ext>
              </a:extLst>
            </p:cNvPr>
            <p:cNvSpPr/>
            <p:nvPr/>
          </p:nvSpPr>
          <p:spPr>
            <a:xfrm>
              <a:off x="6596201" y="1909266"/>
              <a:ext cx="146185" cy="2392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27" y="22222"/>
                  </a:moveTo>
                  <a:lnTo>
                    <a:pt x="29090" y="15555"/>
                  </a:lnTo>
                  <a:lnTo>
                    <a:pt x="36363" y="4444"/>
                  </a:lnTo>
                  <a:lnTo>
                    <a:pt x="40000" y="2222"/>
                  </a:lnTo>
                  <a:lnTo>
                    <a:pt x="32727" y="0"/>
                  </a:lnTo>
                  <a:lnTo>
                    <a:pt x="21818" y="0"/>
                  </a:lnTo>
                  <a:lnTo>
                    <a:pt x="18181" y="0"/>
                  </a:lnTo>
                  <a:lnTo>
                    <a:pt x="7272" y="4444"/>
                  </a:lnTo>
                  <a:lnTo>
                    <a:pt x="0" y="11111"/>
                  </a:lnTo>
                  <a:lnTo>
                    <a:pt x="43636" y="120000"/>
                  </a:lnTo>
                  <a:lnTo>
                    <a:pt x="120000" y="113333"/>
                  </a:lnTo>
                  <a:lnTo>
                    <a:pt x="116363" y="95555"/>
                  </a:lnTo>
                  <a:lnTo>
                    <a:pt x="105454" y="88888"/>
                  </a:lnTo>
                  <a:lnTo>
                    <a:pt x="101818" y="84444"/>
                  </a:lnTo>
                  <a:lnTo>
                    <a:pt x="94545" y="82222"/>
                  </a:lnTo>
                  <a:lnTo>
                    <a:pt x="83636" y="75555"/>
                  </a:lnTo>
                  <a:lnTo>
                    <a:pt x="72727" y="71111"/>
                  </a:lnTo>
                  <a:lnTo>
                    <a:pt x="65454" y="62222"/>
                  </a:lnTo>
                  <a:lnTo>
                    <a:pt x="58181" y="53333"/>
                  </a:lnTo>
                  <a:lnTo>
                    <a:pt x="50909" y="44444"/>
                  </a:lnTo>
                  <a:lnTo>
                    <a:pt x="58181" y="37777"/>
                  </a:lnTo>
                  <a:lnTo>
                    <a:pt x="40000" y="31111"/>
                  </a:lnTo>
                  <a:lnTo>
                    <a:pt x="32727" y="222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1" name="Shape 1412">
              <a:extLst>
                <a:ext uri="{FF2B5EF4-FFF2-40B4-BE49-F238E27FC236}">
                  <a16:creationId xmlns:a16="http://schemas.microsoft.com/office/drawing/2014/main" id="{7C62A5FC-B35D-4602-AE48-E8F71CF868AC}"/>
                </a:ext>
              </a:extLst>
            </p:cNvPr>
            <p:cNvSpPr/>
            <p:nvPr/>
          </p:nvSpPr>
          <p:spPr>
            <a:xfrm>
              <a:off x="5887412" y="1510466"/>
              <a:ext cx="832831" cy="5405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19" y="88524"/>
                  </a:moveTo>
                  <a:lnTo>
                    <a:pt x="105957" y="88524"/>
                  </a:lnTo>
                  <a:lnTo>
                    <a:pt x="107872" y="88524"/>
                  </a:lnTo>
                  <a:lnTo>
                    <a:pt x="109148" y="89508"/>
                  </a:lnTo>
                  <a:lnTo>
                    <a:pt x="109148" y="87540"/>
                  </a:lnTo>
                  <a:lnTo>
                    <a:pt x="113617" y="81639"/>
                  </a:lnTo>
                  <a:lnTo>
                    <a:pt x="118723" y="76721"/>
                  </a:lnTo>
                  <a:lnTo>
                    <a:pt x="120000" y="70819"/>
                  </a:lnTo>
                  <a:lnTo>
                    <a:pt x="120000" y="69836"/>
                  </a:lnTo>
                  <a:lnTo>
                    <a:pt x="116808" y="65901"/>
                  </a:lnTo>
                  <a:lnTo>
                    <a:pt x="114255" y="61967"/>
                  </a:lnTo>
                  <a:lnTo>
                    <a:pt x="112978" y="58032"/>
                  </a:lnTo>
                  <a:lnTo>
                    <a:pt x="110425" y="56065"/>
                  </a:lnTo>
                  <a:lnTo>
                    <a:pt x="108510" y="54098"/>
                  </a:lnTo>
                  <a:lnTo>
                    <a:pt x="109148" y="49180"/>
                  </a:lnTo>
                  <a:lnTo>
                    <a:pt x="109148" y="44262"/>
                  </a:lnTo>
                  <a:lnTo>
                    <a:pt x="108510" y="38360"/>
                  </a:lnTo>
                  <a:lnTo>
                    <a:pt x="109148" y="33442"/>
                  </a:lnTo>
                  <a:lnTo>
                    <a:pt x="111063" y="31475"/>
                  </a:lnTo>
                  <a:lnTo>
                    <a:pt x="112340" y="27540"/>
                  </a:lnTo>
                  <a:lnTo>
                    <a:pt x="112978" y="24590"/>
                  </a:lnTo>
                  <a:lnTo>
                    <a:pt x="114255" y="19672"/>
                  </a:lnTo>
                  <a:lnTo>
                    <a:pt x="112340" y="17704"/>
                  </a:lnTo>
                  <a:lnTo>
                    <a:pt x="110425" y="17704"/>
                  </a:lnTo>
                  <a:lnTo>
                    <a:pt x="108510" y="16721"/>
                  </a:lnTo>
                  <a:lnTo>
                    <a:pt x="105957" y="9836"/>
                  </a:lnTo>
                  <a:lnTo>
                    <a:pt x="103404" y="4918"/>
                  </a:lnTo>
                  <a:lnTo>
                    <a:pt x="98297" y="0"/>
                  </a:lnTo>
                  <a:lnTo>
                    <a:pt x="15319" y="22622"/>
                  </a:lnTo>
                  <a:lnTo>
                    <a:pt x="14042" y="12786"/>
                  </a:lnTo>
                  <a:lnTo>
                    <a:pt x="10212" y="16721"/>
                  </a:lnTo>
                  <a:lnTo>
                    <a:pt x="7021" y="20655"/>
                  </a:lnTo>
                  <a:lnTo>
                    <a:pt x="3829" y="23606"/>
                  </a:lnTo>
                  <a:lnTo>
                    <a:pt x="0" y="27540"/>
                  </a:lnTo>
                  <a:lnTo>
                    <a:pt x="10212" y="120000"/>
                  </a:lnTo>
                  <a:lnTo>
                    <a:pt x="102127" y="93442"/>
                  </a:lnTo>
                  <a:lnTo>
                    <a:pt x="103404" y="90491"/>
                  </a:lnTo>
                  <a:lnTo>
                    <a:pt x="105319" y="88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2" name="Shape 1413">
              <a:extLst>
                <a:ext uri="{FF2B5EF4-FFF2-40B4-BE49-F238E27FC236}">
                  <a16:creationId xmlns:a16="http://schemas.microsoft.com/office/drawing/2014/main" id="{CDC6CEE1-3FE0-45B8-BD40-C3E693CD5384}"/>
                </a:ext>
              </a:extLst>
            </p:cNvPr>
            <p:cNvSpPr/>
            <p:nvPr/>
          </p:nvSpPr>
          <p:spPr>
            <a:xfrm>
              <a:off x="5107740" y="3677274"/>
              <a:ext cx="1289112" cy="10102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80000" y="0"/>
                  </a:lnTo>
                  <a:lnTo>
                    <a:pt x="82474" y="0"/>
                  </a:lnTo>
                  <a:lnTo>
                    <a:pt x="86185" y="1052"/>
                  </a:lnTo>
                  <a:lnTo>
                    <a:pt x="86597" y="3684"/>
                  </a:lnTo>
                  <a:lnTo>
                    <a:pt x="87010" y="5263"/>
                  </a:lnTo>
                  <a:lnTo>
                    <a:pt x="88659" y="6315"/>
                  </a:lnTo>
                  <a:lnTo>
                    <a:pt x="89896" y="8947"/>
                  </a:lnTo>
                  <a:lnTo>
                    <a:pt x="91958" y="15789"/>
                  </a:lnTo>
                  <a:lnTo>
                    <a:pt x="94432" y="21052"/>
                  </a:lnTo>
                  <a:lnTo>
                    <a:pt x="97731" y="28947"/>
                  </a:lnTo>
                  <a:lnTo>
                    <a:pt x="99381" y="32631"/>
                  </a:lnTo>
                  <a:lnTo>
                    <a:pt x="103505" y="40526"/>
                  </a:lnTo>
                  <a:lnTo>
                    <a:pt x="105567" y="42631"/>
                  </a:lnTo>
                  <a:lnTo>
                    <a:pt x="106804" y="44210"/>
                  </a:lnTo>
                  <a:lnTo>
                    <a:pt x="106804" y="45789"/>
                  </a:lnTo>
                  <a:lnTo>
                    <a:pt x="106804" y="50526"/>
                  </a:lnTo>
                  <a:lnTo>
                    <a:pt x="105567" y="45263"/>
                  </a:lnTo>
                  <a:lnTo>
                    <a:pt x="105154" y="50526"/>
                  </a:lnTo>
                  <a:lnTo>
                    <a:pt x="107628" y="55789"/>
                  </a:lnTo>
                  <a:lnTo>
                    <a:pt x="110515" y="61052"/>
                  </a:lnTo>
                  <a:lnTo>
                    <a:pt x="113402" y="67894"/>
                  </a:lnTo>
                  <a:lnTo>
                    <a:pt x="115463" y="72105"/>
                  </a:lnTo>
                  <a:lnTo>
                    <a:pt x="117938" y="75789"/>
                  </a:lnTo>
                  <a:lnTo>
                    <a:pt x="119175" y="80526"/>
                  </a:lnTo>
                  <a:lnTo>
                    <a:pt x="120000" y="88421"/>
                  </a:lnTo>
                  <a:lnTo>
                    <a:pt x="120000" y="92631"/>
                  </a:lnTo>
                  <a:lnTo>
                    <a:pt x="120000" y="97368"/>
                  </a:lnTo>
                  <a:lnTo>
                    <a:pt x="120000" y="101578"/>
                  </a:lnTo>
                  <a:lnTo>
                    <a:pt x="118762" y="103157"/>
                  </a:lnTo>
                  <a:lnTo>
                    <a:pt x="117938" y="105263"/>
                  </a:lnTo>
                  <a:lnTo>
                    <a:pt x="117938" y="107894"/>
                  </a:lnTo>
                  <a:lnTo>
                    <a:pt x="118350" y="111052"/>
                  </a:lnTo>
                  <a:lnTo>
                    <a:pt x="117938" y="114736"/>
                  </a:lnTo>
                  <a:lnTo>
                    <a:pt x="116701" y="118421"/>
                  </a:lnTo>
                  <a:lnTo>
                    <a:pt x="115463" y="119473"/>
                  </a:lnTo>
                  <a:lnTo>
                    <a:pt x="114226" y="119999"/>
                  </a:lnTo>
                  <a:lnTo>
                    <a:pt x="115051" y="117894"/>
                  </a:lnTo>
                  <a:lnTo>
                    <a:pt x="115876" y="116842"/>
                  </a:lnTo>
                  <a:lnTo>
                    <a:pt x="115876" y="114210"/>
                  </a:lnTo>
                  <a:lnTo>
                    <a:pt x="115463" y="114210"/>
                  </a:lnTo>
                  <a:lnTo>
                    <a:pt x="112989" y="116315"/>
                  </a:lnTo>
                  <a:lnTo>
                    <a:pt x="111340" y="116842"/>
                  </a:lnTo>
                  <a:lnTo>
                    <a:pt x="110103" y="116315"/>
                  </a:lnTo>
                  <a:lnTo>
                    <a:pt x="108865" y="116842"/>
                  </a:lnTo>
                  <a:lnTo>
                    <a:pt x="107628" y="117894"/>
                  </a:lnTo>
                  <a:lnTo>
                    <a:pt x="106804" y="117368"/>
                  </a:lnTo>
                  <a:lnTo>
                    <a:pt x="105154" y="116842"/>
                  </a:lnTo>
                  <a:lnTo>
                    <a:pt x="104329" y="115263"/>
                  </a:lnTo>
                  <a:lnTo>
                    <a:pt x="104742" y="114210"/>
                  </a:lnTo>
                  <a:lnTo>
                    <a:pt x="105154" y="114210"/>
                  </a:lnTo>
                  <a:lnTo>
                    <a:pt x="108041" y="114736"/>
                  </a:lnTo>
                  <a:lnTo>
                    <a:pt x="108865" y="114210"/>
                  </a:lnTo>
                  <a:lnTo>
                    <a:pt x="108453" y="113684"/>
                  </a:lnTo>
                  <a:lnTo>
                    <a:pt x="107216" y="112631"/>
                  </a:lnTo>
                  <a:lnTo>
                    <a:pt x="105567" y="113157"/>
                  </a:lnTo>
                  <a:lnTo>
                    <a:pt x="104329" y="111578"/>
                  </a:lnTo>
                  <a:lnTo>
                    <a:pt x="103092" y="108947"/>
                  </a:lnTo>
                  <a:lnTo>
                    <a:pt x="101443" y="106842"/>
                  </a:lnTo>
                  <a:lnTo>
                    <a:pt x="101030" y="105263"/>
                  </a:lnTo>
                  <a:lnTo>
                    <a:pt x="99793" y="103157"/>
                  </a:lnTo>
                  <a:lnTo>
                    <a:pt x="97731" y="102631"/>
                  </a:lnTo>
                  <a:lnTo>
                    <a:pt x="96082" y="101578"/>
                  </a:lnTo>
                  <a:lnTo>
                    <a:pt x="94432" y="101052"/>
                  </a:lnTo>
                  <a:lnTo>
                    <a:pt x="92783" y="95263"/>
                  </a:lnTo>
                  <a:lnTo>
                    <a:pt x="91958" y="93157"/>
                  </a:lnTo>
                  <a:lnTo>
                    <a:pt x="90721" y="91578"/>
                  </a:lnTo>
                  <a:lnTo>
                    <a:pt x="90309" y="90526"/>
                  </a:lnTo>
                  <a:lnTo>
                    <a:pt x="89072" y="88947"/>
                  </a:lnTo>
                  <a:lnTo>
                    <a:pt x="87835" y="87894"/>
                  </a:lnTo>
                  <a:lnTo>
                    <a:pt x="88247" y="85789"/>
                  </a:lnTo>
                  <a:lnTo>
                    <a:pt x="88659" y="84736"/>
                  </a:lnTo>
                  <a:lnTo>
                    <a:pt x="87422" y="81578"/>
                  </a:lnTo>
                  <a:lnTo>
                    <a:pt x="86185" y="82105"/>
                  </a:lnTo>
                  <a:lnTo>
                    <a:pt x="86185" y="83157"/>
                  </a:lnTo>
                  <a:lnTo>
                    <a:pt x="86185" y="85789"/>
                  </a:lnTo>
                  <a:lnTo>
                    <a:pt x="85360" y="85789"/>
                  </a:lnTo>
                  <a:lnTo>
                    <a:pt x="84536" y="84736"/>
                  </a:lnTo>
                  <a:lnTo>
                    <a:pt x="83298" y="83157"/>
                  </a:lnTo>
                  <a:lnTo>
                    <a:pt x="81237" y="78947"/>
                  </a:lnTo>
                  <a:lnTo>
                    <a:pt x="80000" y="77368"/>
                  </a:lnTo>
                  <a:lnTo>
                    <a:pt x="79587" y="76842"/>
                  </a:lnTo>
                  <a:lnTo>
                    <a:pt x="80000" y="75789"/>
                  </a:lnTo>
                  <a:lnTo>
                    <a:pt x="79175" y="73684"/>
                  </a:lnTo>
                  <a:lnTo>
                    <a:pt x="77938" y="73157"/>
                  </a:lnTo>
                  <a:lnTo>
                    <a:pt x="79175" y="70000"/>
                  </a:lnTo>
                  <a:lnTo>
                    <a:pt x="80000" y="68421"/>
                  </a:lnTo>
                  <a:lnTo>
                    <a:pt x="80412" y="66842"/>
                  </a:lnTo>
                  <a:lnTo>
                    <a:pt x="80824" y="65263"/>
                  </a:lnTo>
                  <a:lnTo>
                    <a:pt x="80000" y="63684"/>
                  </a:lnTo>
                  <a:lnTo>
                    <a:pt x="79587" y="65789"/>
                  </a:lnTo>
                  <a:lnTo>
                    <a:pt x="78762" y="65263"/>
                  </a:lnTo>
                  <a:lnTo>
                    <a:pt x="78762" y="64210"/>
                  </a:lnTo>
                  <a:lnTo>
                    <a:pt x="77525" y="62105"/>
                  </a:lnTo>
                  <a:lnTo>
                    <a:pt x="77113" y="62105"/>
                  </a:lnTo>
                  <a:lnTo>
                    <a:pt x="77113" y="62631"/>
                  </a:lnTo>
                  <a:lnTo>
                    <a:pt x="77525" y="63684"/>
                  </a:lnTo>
                  <a:lnTo>
                    <a:pt x="77938" y="65263"/>
                  </a:lnTo>
                  <a:lnTo>
                    <a:pt x="77938" y="66842"/>
                  </a:lnTo>
                  <a:lnTo>
                    <a:pt x="77938" y="67368"/>
                  </a:lnTo>
                  <a:lnTo>
                    <a:pt x="77113" y="68421"/>
                  </a:lnTo>
                  <a:lnTo>
                    <a:pt x="76701" y="67894"/>
                  </a:lnTo>
                  <a:lnTo>
                    <a:pt x="75876" y="66842"/>
                  </a:lnTo>
                  <a:lnTo>
                    <a:pt x="74639" y="64210"/>
                  </a:lnTo>
                  <a:lnTo>
                    <a:pt x="74226" y="63157"/>
                  </a:lnTo>
                  <a:lnTo>
                    <a:pt x="74226" y="61052"/>
                  </a:lnTo>
                  <a:lnTo>
                    <a:pt x="74226" y="57894"/>
                  </a:lnTo>
                  <a:lnTo>
                    <a:pt x="75051" y="55789"/>
                  </a:lnTo>
                  <a:lnTo>
                    <a:pt x="75463" y="51578"/>
                  </a:lnTo>
                  <a:lnTo>
                    <a:pt x="75463" y="48947"/>
                  </a:lnTo>
                  <a:lnTo>
                    <a:pt x="75051" y="45263"/>
                  </a:lnTo>
                  <a:lnTo>
                    <a:pt x="74226" y="41578"/>
                  </a:lnTo>
                  <a:lnTo>
                    <a:pt x="72989" y="40526"/>
                  </a:lnTo>
                  <a:lnTo>
                    <a:pt x="71752" y="37894"/>
                  </a:lnTo>
                  <a:lnTo>
                    <a:pt x="69278" y="37368"/>
                  </a:lnTo>
                  <a:lnTo>
                    <a:pt x="68041" y="37368"/>
                  </a:lnTo>
                  <a:lnTo>
                    <a:pt x="67216" y="35263"/>
                  </a:lnTo>
                  <a:lnTo>
                    <a:pt x="65979" y="34736"/>
                  </a:lnTo>
                  <a:lnTo>
                    <a:pt x="64329" y="32105"/>
                  </a:lnTo>
                  <a:lnTo>
                    <a:pt x="62680" y="31578"/>
                  </a:lnTo>
                  <a:lnTo>
                    <a:pt x="62268" y="28947"/>
                  </a:lnTo>
                  <a:lnTo>
                    <a:pt x="61443" y="27894"/>
                  </a:lnTo>
                  <a:lnTo>
                    <a:pt x="58969" y="25263"/>
                  </a:lnTo>
                  <a:lnTo>
                    <a:pt x="56907" y="23157"/>
                  </a:lnTo>
                  <a:lnTo>
                    <a:pt x="55257" y="22105"/>
                  </a:lnTo>
                  <a:lnTo>
                    <a:pt x="53608" y="20526"/>
                  </a:lnTo>
                  <a:lnTo>
                    <a:pt x="52371" y="20000"/>
                  </a:lnTo>
                  <a:lnTo>
                    <a:pt x="50309" y="20000"/>
                  </a:lnTo>
                  <a:lnTo>
                    <a:pt x="48247" y="20526"/>
                  </a:lnTo>
                  <a:lnTo>
                    <a:pt x="47835" y="22105"/>
                  </a:lnTo>
                  <a:lnTo>
                    <a:pt x="48247" y="23684"/>
                  </a:lnTo>
                  <a:lnTo>
                    <a:pt x="47835" y="24736"/>
                  </a:lnTo>
                  <a:lnTo>
                    <a:pt x="47010" y="24736"/>
                  </a:lnTo>
                  <a:lnTo>
                    <a:pt x="46185" y="23684"/>
                  </a:lnTo>
                  <a:lnTo>
                    <a:pt x="44123" y="25789"/>
                  </a:lnTo>
                  <a:lnTo>
                    <a:pt x="41649" y="28421"/>
                  </a:lnTo>
                  <a:lnTo>
                    <a:pt x="38762" y="29473"/>
                  </a:lnTo>
                  <a:lnTo>
                    <a:pt x="34226" y="31052"/>
                  </a:lnTo>
                  <a:lnTo>
                    <a:pt x="34226" y="27894"/>
                  </a:lnTo>
                  <a:lnTo>
                    <a:pt x="32989" y="26315"/>
                  </a:lnTo>
                  <a:lnTo>
                    <a:pt x="31752" y="25789"/>
                  </a:lnTo>
                  <a:lnTo>
                    <a:pt x="29690" y="24210"/>
                  </a:lnTo>
                  <a:lnTo>
                    <a:pt x="31340" y="23157"/>
                  </a:lnTo>
                  <a:lnTo>
                    <a:pt x="31752" y="22631"/>
                  </a:lnTo>
                  <a:lnTo>
                    <a:pt x="28865" y="22105"/>
                  </a:lnTo>
                  <a:lnTo>
                    <a:pt x="28865" y="20526"/>
                  </a:lnTo>
                  <a:lnTo>
                    <a:pt x="29690" y="20526"/>
                  </a:lnTo>
                  <a:lnTo>
                    <a:pt x="30103" y="19473"/>
                  </a:lnTo>
                  <a:lnTo>
                    <a:pt x="30103" y="18421"/>
                  </a:lnTo>
                  <a:lnTo>
                    <a:pt x="29690" y="18421"/>
                  </a:lnTo>
                  <a:lnTo>
                    <a:pt x="28865" y="18947"/>
                  </a:lnTo>
                  <a:lnTo>
                    <a:pt x="28865" y="19473"/>
                  </a:lnTo>
                  <a:lnTo>
                    <a:pt x="28453" y="20000"/>
                  </a:lnTo>
                  <a:lnTo>
                    <a:pt x="27628" y="18947"/>
                  </a:lnTo>
                  <a:lnTo>
                    <a:pt x="25567" y="18947"/>
                  </a:lnTo>
                  <a:lnTo>
                    <a:pt x="26391" y="20526"/>
                  </a:lnTo>
                  <a:lnTo>
                    <a:pt x="26804" y="20526"/>
                  </a:lnTo>
                  <a:lnTo>
                    <a:pt x="27216" y="22631"/>
                  </a:lnTo>
                  <a:lnTo>
                    <a:pt x="26804" y="22631"/>
                  </a:lnTo>
                  <a:lnTo>
                    <a:pt x="25154" y="21578"/>
                  </a:lnTo>
                  <a:lnTo>
                    <a:pt x="23505" y="20000"/>
                  </a:lnTo>
                  <a:lnTo>
                    <a:pt x="21855" y="19473"/>
                  </a:lnTo>
                  <a:lnTo>
                    <a:pt x="18144" y="19473"/>
                  </a:lnTo>
                  <a:lnTo>
                    <a:pt x="16907" y="18421"/>
                  </a:lnTo>
                  <a:lnTo>
                    <a:pt x="16082" y="17368"/>
                  </a:lnTo>
                  <a:lnTo>
                    <a:pt x="14845" y="17368"/>
                  </a:lnTo>
                  <a:lnTo>
                    <a:pt x="10721" y="18421"/>
                  </a:lnTo>
                  <a:lnTo>
                    <a:pt x="7835" y="18421"/>
                  </a:lnTo>
                  <a:lnTo>
                    <a:pt x="5773" y="20000"/>
                  </a:lnTo>
                  <a:lnTo>
                    <a:pt x="4536" y="20526"/>
                  </a:lnTo>
                  <a:lnTo>
                    <a:pt x="2886" y="16842"/>
                  </a:lnTo>
                  <a:lnTo>
                    <a:pt x="2474" y="14210"/>
                  </a:lnTo>
                  <a:lnTo>
                    <a:pt x="824" y="11578"/>
                  </a:lnTo>
                  <a:lnTo>
                    <a:pt x="0" y="10526"/>
                  </a:lnTo>
                  <a:lnTo>
                    <a:pt x="0" y="8947"/>
                  </a:lnTo>
                  <a:lnTo>
                    <a:pt x="1237" y="8421"/>
                  </a:lnTo>
                  <a:lnTo>
                    <a:pt x="4123" y="7368"/>
                  </a:lnTo>
                  <a:lnTo>
                    <a:pt x="7422" y="6315"/>
                  </a:lnTo>
                  <a:lnTo>
                    <a:pt x="38350" y="3157"/>
                  </a:lnTo>
                  <a:lnTo>
                    <a:pt x="40412" y="8421"/>
                  </a:lnTo>
                  <a:lnTo>
                    <a:pt x="77938" y="5789"/>
                  </a:lnTo>
                  <a:lnTo>
                    <a:pt x="78350" y="10000"/>
                  </a:lnTo>
                  <a:lnTo>
                    <a:pt x="81237" y="10000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3" name="Shape 1414">
              <a:extLst>
                <a:ext uri="{FF2B5EF4-FFF2-40B4-BE49-F238E27FC236}">
                  <a16:creationId xmlns:a16="http://schemas.microsoft.com/office/drawing/2014/main" id="{8CF2E89E-F00E-4FC6-8305-41F981BD23BE}"/>
                </a:ext>
              </a:extLst>
            </p:cNvPr>
            <p:cNvSpPr/>
            <p:nvPr/>
          </p:nvSpPr>
          <p:spPr>
            <a:xfrm>
              <a:off x="4106571" y="3411408"/>
              <a:ext cx="806252" cy="7134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0" y="111055"/>
                  </a:moveTo>
                  <a:lnTo>
                    <a:pt x="118021" y="111055"/>
                  </a:lnTo>
                  <a:lnTo>
                    <a:pt x="116043" y="109565"/>
                  </a:lnTo>
                  <a:lnTo>
                    <a:pt x="115384" y="109565"/>
                  </a:lnTo>
                  <a:lnTo>
                    <a:pt x="114065" y="109565"/>
                  </a:lnTo>
                  <a:lnTo>
                    <a:pt x="112747" y="108819"/>
                  </a:lnTo>
                  <a:lnTo>
                    <a:pt x="109450" y="106583"/>
                  </a:lnTo>
                  <a:lnTo>
                    <a:pt x="108791" y="106583"/>
                  </a:lnTo>
                  <a:lnTo>
                    <a:pt x="105494" y="103602"/>
                  </a:lnTo>
                  <a:lnTo>
                    <a:pt x="104175" y="102111"/>
                  </a:lnTo>
                  <a:lnTo>
                    <a:pt x="102197" y="101366"/>
                  </a:lnTo>
                  <a:lnTo>
                    <a:pt x="100219" y="99875"/>
                  </a:lnTo>
                  <a:lnTo>
                    <a:pt x="98901" y="98385"/>
                  </a:lnTo>
                  <a:lnTo>
                    <a:pt x="100879" y="98385"/>
                  </a:lnTo>
                  <a:lnTo>
                    <a:pt x="102197" y="96894"/>
                  </a:lnTo>
                  <a:lnTo>
                    <a:pt x="105494" y="96894"/>
                  </a:lnTo>
                  <a:lnTo>
                    <a:pt x="106153" y="95403"/>
                  </a:lnTo>
                  <a:lnTo>
                    <a:pt x="109450" y="95403"/>
                  </a:lnTo>
                  <a:lnTo>
                    <a:pt x="110769" y="93913"/>
                  </a:lnTo>
                  <a:lnTo>
                    <a:pt x="108791" y="90186"/>
                  </a:lnTo>
                  <a:lnTo>
                    <a:pt x="106813" y="87950"/>
                  </a:lnTo>
                  <a:lnTo>
                    <a:pt x="106153" y="87950"/>
                  </a:lnTo>
                  <a:lnTo>
                    <a:pt x="99560" y="90186"/>
                  </a:lnTo>
                  <a:lnTo>
                    <a:pt x="97582" y="90931"/>
                  </a:lnTo>
                  <a:lnTo>
                    <a:pt x="95604" y="90931"/>
                  </a:lnTo>
                  <a:lnTo>
                    <a:pt x="95604" y="90186"/>
                  </a:lnTo>
                  <a:lnTo>
                    <a:pt x="97582" y="88695"/>
                  </a:lnTo>
                  <a:lnTo>
                    <a:pt x="99560" y="87950"/>
                  </a:lnTo>
                  <a:lnTo>
                    <a:pt x="101538" y="86459"/>
                  </a:lnTo>
                  <a:lnTo>
                    <a:pt x="101538" y="84968"/>
                  </a:lnTo>
                  <a:lnTo>
                    <a:pt x="101538" y="81987"/>
                  </a:lnTo>
                  <a:lnTo>
                    <a:pt x="100879" y="76770"/>
                  </a:lnTo>
                  <a:lnTo>
                    <a:pt x="98901" y="73788"/>
                  </a:lnTo>
                  <a:lnTo>
                    <a:pt x="97582" y="70807"/>
                  </a:lnTo>
                  <a:lnTo>
                    <a:pt x="98241" y="58881"/>
                  </a:lnTo>
                  <a:lnTo>
                    <a:pt x="55384" y="61118"/>
                  </a:lnTo>
                  <a:lnTo>
                    <a:pt x="54725" y="58136"/>
                  </a:lnTo>
                  <a:lnTo>
                    <a:pt x="54725" y="55900"/>
                  </a:lnTo>
                  <a:lnTo>
                    <a:pt x="55384" y="54409"/>
                  </a:lnTo>
                  <a:lnTo>
                    <a:pt x="57362" y="52919"/>
                  </a:lnTo>
                  <a:lnTo>
                    <a:pt x="57362" y="49192"/>
                  </a:lnTo>
                  <a:lnTo>
                    <a:pt x="57362" y="47701"/>
                  </a:lnTo>
                  <a:lnTo>
                    <a:pt x="58021" y="45465"/>
                  </a:lnTo>
                  <a:lnTo>
                    <a:pt x="58681" y="44720"/>
                  </a:lnTo>
                  <a:lnTo>
                    <a:pt x="59340" y="43229"/>
                  </a:lnTo>
                  <a:lnTo>
                    <a:pt x="60000" y="38012"/>
                  </a:lnTo>
                  <a:lnTo>
                    <a:pt x="61318" y="36521"/>
                  </a:lnTo>
                  <a:lnTo>
                    <a:pt x="63956" y="32049"/>
                  </a:lnTo>
                  <a:lnTo>
                    <a:pt x="64615" y="30559"/>
                  </a:lnTo>
                  <a:lnTo>
                    <a:pt x="64615" y="27577"/>
                  </a:lnTo>
                  <a:lnTo>
                    <a:pt x="65274" y="27577"/>
                  </a:lnTo>
                  <a:lnTo>
                    <a:pt x="67252" y="25341"/>
                  </a:lnTo>
                  <a:lnTo>
                    <a:pt x="67912" y="19378"/>
                  </a:lnTo>
                  <a:lnTo>
                    <a:pt x="67252" y="17142"/>
                  </a:lnTo>
                  <a:lnTo>
                    <a:pt x="65274" y="15652"/>
                  </a:lnTo>
                  <a:lnTo>
                    <a:pt x="65274" y="14161"/>
                  </a:lnTo>
                  <a:lnTo>
                    <a:pt x="64615" y="10434"/>
                  </a:lnTo>
                  <a:lnTo>
                    <a:pt x="64615" y="9689"/>
                  </a:lnTo>
                  <a:lnTo>
                    <a:pt x="63956" y="8198"/>
                  </a:lnTo>
                  <a:lnTo>
                    <a:pt x="61978" y="6708"/>
                  </a:lnTo>
                  <a:lnTo>
                    <a:pt x="64615" y="5217"/>
                  </a:lnTo>
                  <a:lnTo>
                    <a:pt x="64615" y="3726"/>
                  </a:lnTo>
                  <a:lnTo>
                    <a:pt x="63956" y="1490"/>
                  </a:lnTo>
                  <a:lnTo>
                    <a:pt x="61978" y="0"/>
                  </a:lnTo>
                  <a:lnTo>
                    <a:pt x="0" y="2236"/>
                  </a:lnTo>
                  <a:lnTo>
                    <a:pt x="0" y="35031"/>
                  </a:lnTo>
                  <a:lnTo>
                    <a:pt x="4615" y="39503"/>
                  </a:lnTo>
                  <a:lnTo>
                    <a:pt x="4615" y="40993"/>
                  </a:lnTo>
                  <a:lnTo>
                    <a:pt x="7252" y="47701"/>
                  </a:lnTo>
                  <a:lnTo>
                    <a:pt x="7912" y="49192"/>
                  </a:lnTo>
                  <a:lnTo>
                    <a:pt x="7912" y="53664"/>
                  </a:lnTo>
                  <a:lnTo>
                    <a:pt x="8571" y="55900"/>
                  </a:lnTo>
                  <a:lnTo>
                    <a:pt x="9890" y="61863"/>
                  </a:lnTo>
                  <a:lnTo>
                    <a:pt x="11208" y="66335"/>
                  </a:lnTo>
                  <a:lnTo>
                    <a:pt x="8571" y="70062"/>
                  </a:lnTo>
                  <a:lnTo>
                    <a:pt x="7252" y="76024"/>
                  </a:lnTo>
                  <a:lnTo>
                    <a:pt x="7252" y="78260"/>
                  </a:lnTo>
                  <a:lnTo>
                    <a:pt x="5934" y="81987"/>
                  </a:lnTo>
                  <a:lnTo>
                    <a:pt x="7912" y="87204"/>
                  </a:lnTo>
                  <a:lnTo>
                    <a:pt x="7912" y="90186"/>
                  </a:lnTo>
                  <a:lnTo>
                    <a:pt x="5934" y="97639"/>
                  </a:lnTo>
                  <a:lnTo>
                    <a:pt x="3956" y="101366"/>
                  </a:lnTo>
                  <a:lnTo>
                    <a:pt x="6593" y="101366"/>
                  </a:lnTo>
                  <a:lnTo>
                    <a:pt x="9890" y="101366"/>
                  </a:lnTo>
                  <a:lnTo>
                    <a:pt x="11868" y="99875"/>
                  </a:lnTo>
                  <a:lnTo>
                    <a:pt x="14505" y="99875"/>
                  </a:lnTo>
                  <a:lnTo>
                    <a:pt x="16483" y="99875"/>
                  </a:lnTo>
                  <a:lnTo>
                    <a:pt x="22417" y="101366"/>
                  </a:lnTo>
                  <a:lnTo>
                    <a:pt x="25714" y="102111"/>
                  </a:lnTo>
                  <a:lnTo>
                    <a:pt x="29010" y="103602"/>
                  </a:lnTo>
                  <a:lnTo>
                    <a:pt x="33626" y="105838"/>
                  </a:lnTo>
                  <a:lnTo>
                    <a:pt x="42197" y="105838"/>
                  </a:lnTo>
                  <a:lnTo>
                    <a:pt x="47472" y="105838"/>
                  </a:lnTo>
                  <a:lnTo>
                    <a:pt x="52087" y="105838"/>
                  </a:lnTo>
                  <a:lnTo>
                    <a:pt x="52747" y="105093"/>
                  </a:lnTo>
                  <a:lnTo>
                    <a:pt x="51428" y="102857"/>
                  </a:lnTo>
                  <a:lnTo>
                    <a:pt x="48131" y="102857"/>
                  </a:lnTo>
                  <a:lnTo>
                    <a:pt x="47472" y="102857"/>
                  </a:lnTo>
                  <a:lnTo>
                    <a:pt x="46153" y="102111"/>
                  </a:lnTo>
                  <a:lnTo>
                    <a:pt x="46813" y="99875"/>
                  </a:lnTo>
                  <a:lnTo>
                    <a:pt x="47472" y="98385"/>
                  </a:lnTo>
                  <a:lnTo>
                    <a:pt x="50769" y="98385"/>
                  </a:lnTo>
                  <a:lnTo>
                    <a:pt x="55384" y="100621"/>
                  </a:lnTo>
                  <a:lnTo>
                    <a:pt x="60000" y="105093"/>
                  </a:lnTo>
                  <a:lnTo>
                    <a:pt x="63956" y="105838"/>
                  </a:lnTo>
                  <a:lnTo>
                    <a:pt x="66593" y="104347"/>
                  </a:lnTo>
                  <a:lnTo>
                    <a:pt x="65934" y="107329"/>
                  </a:lnTo>
                  <a:lnTo>
                    <a:pt x="64615" y="111801"/>
                  </a:lnTo>
                  <a:lnTo>
                    <a:pt x="65934" y="114037"/>
                  </a:lnTo>
                  <a:lnTo>
                    <a:pt x="69890" y="115527"/>
                  </a:lnTo>
                  <a:lnTo>
                    <a:pt x="73186" y="115527"/>
                  </a:lnTo>
                  <a:lnTo>
                    <a:pt x="75824" y="117763"/>
                  </a:lnTo>
                  <a:lnTo>
                    <a:pt x="78461" y="117763"/>
                  </a:lnTo>
                  <a:lnTo>
                    <a:pt x="79780" y="114782"/>
                  </a:lnTo>
                  <a:lnTo>
                    <a:pt x="82417" y="111801"/>
                  </a:lnTo>
                  <a:lnTo>
                    <a:pt x="84395" y="111055"/>
                  </a:lnTo>
                  <a:lnTo>
                    <a:pt x="87032" y="111801"/>
                  </a:lnTo>
                  <a:lnTo>
                    <a:pt x="89670" y="115527"/>
                  </a:lnTo>
                  <a:lnTo>
                    <a:pt x="92307" y="115527"/>
                  </a:lnTo>
                  <a:lnTo>
                    <a:pt x="93626" y="114037"/>
                  </a:lnTo>
                  <a:lnTo>
                    <a:pt x="92307" y="108074"/>
                  </a:lnTo>
                  <a:lnTo>
                    <a:pt x="92307" y="106583"/>
                  </a:lnTo>
                  <a:lnTo>
                    <a:pt x="93626" y="105093"/>
                  </a:lnTo>
                  <a:lnTo>
                    <a:pt x="96263" y="105093"/>
                  </a:lnTo>
                  <a:lnTo>
                    <a:pt x="98901" y="106583"/>
                  </a:lnTo>
                  <a:lnTo>
                    <a:pt x="98901" y="109565"/>
                  </a:lnTo>
                  <a:lnTo>
                    <a:pt x="104175" y="110310"/>
                  </a:lnTo>
                  <a:lnTo>
                    <a:pt x="108791" y="112546"/>
                  </a:lnTo>
                  <a:lnTo>
                    <a:pt x="110769" y="114782"/>
                  </a:lnTo>
                  <a:lnTo>
                    <a:pt x="109450" y="117018"/>
                  </a:lnTo>
                  <a:lnTo>
                    <a:pt x="108791" y="120000"/>
                  </a:lnTo>
                  <a:lnTo>
                    <a:pt x="111428" y="120000"/>
                  </a:lnTo>
                  <a:lnTo>
                    <a:pt x="112747" y="117763"/>
                  </a:lnTo>
                  <a:lnTo>
                    <a:pt x="114065" y="116273"/>
                  </a:lnTo>
                  <a:lnTo>
                    <a:pt x="116043" y="117763"/>
                  </a:lnTo>
                  <a:lnTo>
                    <a:pt x="116043" y="119254"/>
                  </a:lnTo>
                  <a:lnTo>
                    <a:pt x="117362" y="117018"/>
                  </a:lnTo>
                  <a:lnTo>
                    <a:pt x="119340" y="114782"/>
                  </a:lnTo>
                  <a:lnTo>
                    <a:pt x="120000" y="114037"/>
                  </a:lnTo>
                  <a:lnTo>
                    <a:pt x="119340" y="1110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4" name="Shape 1415">
              <a:extLst>
                <a:ext uri="{FF2B5EF4-FFF2-40B4-BE49-F238E27FC236}">
                  <a16:creationId xmlns:a16="http://schemas.microsoft.com/office/drawing/2014/main" id="{B8FD246B-474D-4C9F-9B35-02D196FD9C58}"/>
                </a:ext>
              </a:extLst>
            </p:cNvPr>
            <p:cNvSpPr/>
            <p:nvPr/>
          </p:nvSpPr>
          <p:spPr>
            <a:xfrm>
              <a:off x="4009109" y="2773330"/>
              <a:ext cx="722079" cy="6513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17" y="100408"/>
                  </a:moveTo>
                  <a:lnTo>
                    <a:pt x="2944" y="98775"/>
                  </a:lnTo>
                  <a:lnTo>
                    <a:pt x="5153" y="101224"/>
                  </a:lnTo>
                  <a:lnTo>
                    <a:pt x="7361" y="102040"/>
                  </a:lnTo>
                  <a:lnTo>
                    <a:pt x="8834" y="100408"/>
                  </a:lnTo>
                  <a:lnTo>
                    <a:pt x="16196" y="101224"/>
                  </a:lnTo>
                  <a:lnTo>
                    <a:pt x="16196" y="120000"/>
                  </a:lnTo>
                  <a:lnTo>
                    <a:pt x="85398" y="117551"/>
                  </a:lnTo>
                  <a:lnTo>
                    <a:pt x="86134" y="117551"/>
                  </a:lnTo>
                  <a:lnTo>
                    <a:pt x="87607" y="113469"/>
                  </a:lnTo>
                  <a:lnTo>
                    <a:pt x="88343" y="111020"/>
                  </a:lnTo>
                  <a:lnTo>
                    <a:pt x="87607" y="108571"/>
                  </a:lnTo>
                  <a:lnTo>
                    <a:pt x="87607" y="103673"/>
                  </a:lnTo>
                  <a:lnTo>
                    <a:pt x="87607" y="102040"/>
                  </a:lnTo>
                  <a:lnTo>
                    <a:pt x="86134" y="99591"/>
                  </a:lnTo>
                  <a:lnTo>
                    <a:pt x="85398" y="98775"/>
                  </a:lnTo>
                  <a:lnTo>
                    <a:pt x="85398" y="97142"/>
                  </a:lnTo>
                  <a:lnTo>
                    <a:pt x="86134" y="95510"/>
                  </a:lnTo>
                  <a:lnTo>
                    <a:pt x="85398" y="94693"/>
                  </a:lnTo>
                  <a:lnTo>
                    <a:pt x="86871" y="92244"/>
                  </a:lnTo>
                  <a:lnTo>
                    <a:pt x="89079" y="88979"/>
                  </a:lnTo>
                  <a:lnTo>
                    <a:pt x="89815" y="88979"/>
                  </a:lnTo>
                  <a:lnTo>
                    <a:pt x="89079" y="87346"/>
                  </a:lnTo>
                  <a:lnTo>
                    <a:pt x="90552" y="84081"/>
                  </a:lnTo>
                  <a:lnTo>
                    <a:pt x="92024" y="81632"/>
                  </a:lnTo>
                  <a:lnTo>
                    <a:pt x="90552" y="80816"/>
                  </a:lnTo>
                  <a:lnTo>
                    <a:pt x="91288" y="77551"/>
                  </a:lnTo>
                  <a:lnTo>
                    <a:pt x="93496" y="75102"/>
                  </a:lnTo>
                  <a:lnTo>
                    <a:pt x="97177" y="70204"/>
                  </a:lnTo>
                  <a:lnTo>
                    <a:pt x="99386" y="66122"/>
                  </a:lnTo>
                  <a:lnTo>
                    <a:pt x="99386" y="62857"/>
                  </a:lnTo>
                  <a:lnTo>
                    <a:pt x="100858" y="58775"/>
                  </a:lnTo>
                  <a:lnTo>
                    <a:pt x="101595" y="58775"/>
                  </a:lnTo>
                  <a:lnTo>
                    <a:pt x="103067" y="57142"/>
                  </a:lnTo>
                  <a:lnTo>
                    <a:pt x="103803" y="54693"/>
                  </a:lnTo>
                  <a:lnTo>
                    <a:pt x="105276" y="53061"/>
                  </a:lnTo>
                  <a:lnTo>
                    <a:pt x="108220" y="51428"/>
                  </a:lnTo>
                  <a:lnTo>
                    <a:pt x="107484" y="48979"/>
                  </a:lnTo>
                  <a:lnTo>
                    <a:pt x="108957" y="47346"/>
                  </a:lnTo>
                  <a:lnTo>
                    <a:pt x="110429" y="44081"/>
                  </a:lnTo>
                  <a:lnTo>
                    <a:pt x="110429" y="39183"/>
                  </a:lnTo>
                  <a:lnTo>
                    <a:pt x="110429" y="35102"/>
                  </a:lnTo>
                  <a:lnTo>
                    <a:pt x="112638" y="31836"/>
                  </a:lnTo>
                  <a:lnTo>
                    <a:pt x="114846" y="30204"/>
                  </a:lnTo>
                  <a:lnTo>
                    <a:pt x="114846" y="28571"/>
                  </a:lnTo>
                  <a:lnTo>
                    <a:pt x="115582" y="26938"/>
                  </a:lnTo>
                  <a:lnTo>
                    <a:pt x="115582" y="23673"/>
                  </a:lnTo>
                  <a:lnTo>
                    <a:pt x="117791" y="22857"/>
                  </a:lnTo>
                  <a:lnTo>
                    <a:pt x="118527" y="21224"/>
                  </a:lnTo>
                  <a:lnTo>
                    <a:pt x="119263" y="19591"/>
                  </a:lnTo>
                  <a:lnTo>
                    <a:pt x="120000" y="17959"/>
                  </a:lnTo>
                  <a:lnTo>
                    <a:pt x="120000" y="15510"/>
                  </a:lnTo>
                  <a:lnTo>
                    <a:pt x="101595" y="16326"/>
                  </a:lnTo>
                  <a:lnTo>
                    <a:pt x="108957" y="4081"/>
                  </a:lnTo>
                  <a:lnTo>
                    <a:pt x="108220" y="0"/>
                  </a:lnTo>
                  <a:lnTo>
                    <a:pt x="0" y="3265"/>
                  </a:lnTo>
                  <a:lnTo>
                    <a:pt x="5153" y="38367"/>
                  </a:lnTo>
                  <a:lnTo>
                    <a:pt x="4417" y="1004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5" name="Shape 1416">
              <a:extLst>
                <a:ext uri="{FF2B5EF4-FFF2-40B4-BE49-F238E27FC236}">
                  <a16:creationId xmlns:a16="http://schemas.microsoft.com/office/drawing/2014/main" id="{1BD64124-F673-4418-B636-4434D70F9E6D}"/>
                </a:ext>
              </a:extLst>
            </p:cNvPr>
            <p:cNvSpPr/>
            <p:nvPr/>
          </p:nvSpPr>
          <p:spPr>
            <a:xfrm>
              <a:off x="4655885" y="2640399"/>
              <a:ext cx="1222664" cy="3987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42" y="15700"/>
                  </a:moveTo>
                  <a:cubicBezTo>
                    <a:pt x="30552" y="23551"/>
                    <a:pt x="30552" y="23551"/>
                    <a:pt x="30552" y="23551"/>
                  </a:cubicBezTo>
                  <a:cubicBezTo>
                    <a:pt x="31288" y="34766"/>
                    <a:pt x="31288" y="34766"/>
                    <a:pt x="31288" y="34766"/>
                  </a:cubicBezTo>
                  <a:cubicBezTo>
                    <a:pt x="9570" y="35887"/>
                    <a:pt x="9570" y="35887"/>
                    <a:pt x="9570" y="35887"/>
                  </a:cubicBezTo>
                  <a:cubicBezTo>
                    <a:pt x="8834" y="37009"/>
                    <a:pt x="8834" y="37009"/>
                    <a:pt x="8834" y="37009"/>
                  </a:cubicBezTo>
                  <a:cubicBezTo>
                    <a:pt x="8834" y="40373"/>
                    <a:pt x="8834" y="40373"/>
                    <a:pt x="8834" y="40373"/>
                  </a:cubicBezTo>
                  <a:cubicBezTo>
                    <a:pt x="8834" y="43738"/>
                    <a:pt x="8834" y="43738"/>
                    <a:pt x="8834" y="43738"/>
                  </a:cubicBezTo>
                  <a:cubicBezTo>
                    <a:pt x="8466" y="47102"/>
                    <a:pt x="8466" y="47102"/>
                    <a:pt x="8466" y="47102"/>
                  </a:cubicBezTo>
                  <a:cubicBezTo>
                    <a:pt x="7730" y="48224"/>
                    <a:pt x="7730" y="48224"/>
                    <a:pt x="7730" y="48224"/>
                  </a:cubicBezTo>
                  <a:cubicBezTo>
                    <a:pt x="7361" y="50467"/>
                    <a:pt x="7361" y="50467"/>
                    <a:pt x="7361" y="50467"/>
                  </a:cubicBezTo>
                  <a:cubicBezTo>
                    <a:pt x="7730" y="51588"/>
                    <a:pt x="7730" y="51588"/>
                    <a:pt x="7730" y="51588"/>
                  </a:cubicBezTo>
                  <a:cubicBezTo>
                    <a:pt x="7730" y="51588"/>
                    <a:pt x="8466" y="54953"/>
                    <a:pt x="8466" y="56074"/>
                  </a:cubicBezTo>
                  <a:cubicBezTo>
                    <a:pt x="8834" y="57196"/>
                    <a:pt x="8098" y="58317"/>
                    <a:pt x="8098" y="58317"/>
                  </a:cubicBezTo>
                  <a:cubicBezTo>
                    <a:pt x="7361" y="61682"/>
                    <a:pt x="7361" y="61682"/>
                    <a:pt x="7361" y="61682"/>
                  </a:cubicBezTo>
                  <a:cubicBezTo>
                    <a:pt x="6993" y="65046"/>
                    <a:pt x="6993" y="65046"/>
                    <a:pt x="6993" y="65046"/>
                  </a:cubicBezTo>
                  <a:cubicBezTo>
                    <a:pt x="7361" y="65046"/>
                    <a:pt x="7361" y="65046"/>
                    <a:pt x="7361" y="65046"/>
                  </a:cubicBezTo>
                  <a:cubicBezTo>
                    <a:pt x="7361" y="69532"/>
                    <a:pt x="7361" y="69532"/>
                    <a:pt x="7361" y="69532"/>
                  </a:cubicBezTo>
                  <a:cubicBezTo>
                    <a:pt x="6993" y="71775"/>
                    <a:pt x="6993" y="71775"/>
                    <a:pt x="6993" y="71775"/>
                  </a:cubicBezTo>
                  <a:cubicBezTo>
                    <a:pt x="6625" y="74018"/>
                    <a:pt x="6625" y="74018"/>
                    <a:pt x="6625" y="74018"/>
                  </a:cubicBezTo>
                  <a:cubicBezTo>
                    <a:pt x="5889" y="77383"/>
                    <a:pt x="5889" y="77383"/>
                    <a:pt x="5889" y="77383"/>
                  </a:cubicBezTo>
                  <a:cubicBezTo>
                    <a:pt x="4785" y="78504"/>
                    <a:pt x="4785" y="78504"/>
                    <a:pt x="4785" y="78504"/>
                  </a:cubicBezTo>
                  <a:cubicBezTo>
                    <a:pt x="4785" y="84112"/>
                    <a:pt x="4785" y="84112"/>
                    <a:pt x="4785" y="84112"/>
                  </a:cubicBezTo>
                  <a:cubicBezTo>
                    <a:pt x="4417" y="86355"/>
                    <a:pt x="4417" y="86355"/>
                    <a:pt x="4417" y="86355"/>
                  </a:cubicBezTo>
                  <a:cubicBezTo>
                    <a:pt x="4417" y="88598"/>
                    <a:pt x="4417" y="88598"/>
                    <a:pt x="4417" y="88598"/>
                  </a:cubicBezTo>
                  <a:cubicBezTo>
                    <a:pt x="2944" y="91962"/>
                    <a:pt x="2944" y="91962"/>
                    <a:pt x="2944" y="91962"/>
                  </a:cubicBezTo>
                  <a:cubicBezTo>
                    <a:pt x="1840" y="97570"/>
                    <a:pt x="1840" y="97570"/>
                    <a:pt x="1840" y="97570"/>
                  </a:cubicBezTo>
                  <a:cubicBezTo>
                    <a:pt x="1840" y="103177"/>
                    <a:pt x="1840" y="103177"/>
                    <a:pt x="1840" y="103177"/>
                  </a:cubicBezTo>
                  <a:cubicBezTo>
                    <a:pt x="1840" y="111028"/>
                    <a:pt x="1840" y="111028"/>
                    <a:pt x="1840" y="111028"/>
                  </a:cubicBezTo>
                  <a:cubicBezTo>
                    <a:pt x="736" y="116635"/>
                    <a:pt x="736" y="116635"/>
                    <a:pt x="736" y="11663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9813"/>
                    <a:pt x="85398" y="99813"/>
                    <a:pt x="85398" y="99813"/>
                  </a:cubicBezTo>
                  <a:cubicBezTo>
                    <a:pt x="85398" y="98691"/>
                    <a:pt x="85398" y="98691"/>
                    <a:pt x="85398" y="98691"/>
                  </a:cubicBezTo>
                  <a:cubicBezTo>
                    <a:pt x="85766" y="91962"/>
                    <a:pt x="85766" y="91962"/>
                    <a:pt x="85766" y="91962"/>
                  </a:cubicBezTo>
                  <a:cubicBezTo>
                    <a:pt x="85766" y="88598"/>
                    <a:pt x="85766" y="88598"/>
                    <a:pt x="85766" y="88598"/>
                  </a:cubicBezTo>
                  <a:cubicBezTo>
                    <a:pt x="87239" y="84112"/>
                    <a:pt x="87239" y="84112"/>
                    <a:pt x="87239" y="84112"/>
                  </a:cubicBezTo>
                  <a:cubicBezTo>
                    <a:pt x="88343" y="84112"/>
                    <a:pt x="88343" y="84112"/>
                    <a:pt x="88343" y="84112"/>
                  </a:cubicBezTo>
                  <a:cubicBezTo>
                    <a:pt x="89815" y="80747"/>
                    <a:pt x="89815" y="80747"/>
                    <a:pt x="89815" y="80747"/>
                  </a:cubicBezTo>
                  <a:cubicBezTo>
                    <a:pt x="89447" y="76261"/>
                    <a:pt x="89447" y="76261"/>
                    <a:pt x="89447" y="76261"/>
                  </a:cubicBezTo>
                  <a:cubicBezTo>
                    <a:pt x="90552" y="71775"/>
                    <a:pt x="90552" y="71775"/>
                    <a:pt x="90552" y="71775"/>
                  </a:cubicBezTo>
                  <a:cubicBezTo>
                    <a:pt x="103067" y="49345"/>
                    <a:pt x="103067" y="49345"/>
                    <a:pt x="103067" y="49345"/>
                  </a:cubicBezTo>
                  <a:cubicBezTo>
                    <a:pt x="104907" y="45981"/>
                    <a:pt x="104907" y="45981"/>
                    <a:pt x="104907" y="45981"/>
                  </a:cubicBezTo>
                  <a:cubicBezTo>
                    <a:pt x="105644" y="41495"/>
                    <a:pt x="105644" y="41495"/>
                    <a:pt x="105644" y="41495"/>
                  </a:cubicBezTo>
                  <a:cubicBezTo>
                    <a:pt x="107116" y="34766"/>
                    <a:pt x="107116" y="34766"/>
                    <a:pt x="107116" y="34766"/>
                  </a:cubicBezTo>
                  <a:cubicBezTo>
                    <a:pt x="108220" y="34766"/>
                    <a:pt x="108220" y="34766"/>
                    <a:pt x="108220" y="34766"/>
                  </a:cubicBezTo>
                  <a:cubicBezTo>
                    <a:pt x="109325" y="39252"/>
                    <a:pt x="109325" y="39252"/>
                    <a:pt x="109325" y="39252"/>
                  </a:cubicBezTo>
                  <a:cubicBezTo>
                    <a:pt x="110797" y="34766"/>
                    <a:pt x="110797" y="34766"/>
                    <a:pt x="110797" y="34766"/>
                  </a:cubicBezTo>
                  <a:cubicBezTo>
                    <a:pt x="112638" y="28037"/>
                    <a:pt x="112638" y="28037"/>
                    <a:pt x="112638" y="28037"/>
                  </a:cubicBezTo>
                  <a:cubicBezTo>
                    <a:pt x="116687" y="25794"/>
                    <a:pt x="116687" y="25794"/>
                    <a:pt x="116687" y="25794"/>
                  </a:cubicBezTo>
                  <a:cubicBezTo>
                    <a:pt x="117055" y="21308"/>
                    <a:pt x="117055" y="21308"/>
                    <a:pt x="117055" y="21308"/>
                  </a:cubicBezTo>
                  <a:cubicBezTo>
                    <a:pt x="118159" y="15700"/>
                    <a:pt x="118159" y="15700"/>
                    <a:pt x="118159" y="15700"/>
                  </a:cubicBezTo>
                  <a:cubicBezTo>
                    <a:pt x="119631" y="13457"/>
                    <a:pt x="119631" y="13457"/>
                    <a:pt x="119631" y="13457"/>
                  </a:cubicBezTo>
                  <a:cubicBezTo>
                    <a:pt x="120000" y="13457"/>
                    <a:pt x="120000" y="13457"/>
                    <a:pt x="120000" y="1345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71042" y="157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6" name="Shape 1417">
              <a:extLst>
                <a:ext uri="{FF2B5EF4-FFF2-40B4-BE49-F238E27FC236}">
                  <a16:creationId xmlns:a16="http://schemas.microsoft.com/office/drawing/2014/main" id="{13305FC8-8140-4C55-9AE5-8AA2328BB7E8}"/>
                </a:ext>
              </a:extLst>
            </p:cNvPr>
            <p:cNvSpPr/>
            <p:nvPr/>
          </p:nvSpPr>
          <p:spPr>
            <a:xfrm>
              <a:off x="5524158" y="2507464"/>
              <a:ext cx="1222664" cy="5405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28333"/>
                  </a:moveTo>
                  <a:cubicBezTo>
                    <a:pt x="118527" y="25833"/>
                    <a:pt x="118527" y="25833"/>
                    <a:pt x="118527" y="25833"/>
                  </a:cubicBezTo>
                  <a:cubicBezTo>
                    <a:pt x="117791" y="23333"/>
                    <a:pt x="117791" y="23333"/>
                    <a:pt x="117791" y="23333"/>
                  </a:cubicBezTo>
                  <a:cubicBezTo>
                    <a:pt x="116687" y="23333"/>
                    <a:pt x="116687" y="23333"/>
                    <a:pt x="116687" y="23333"/>
                  </a:cubicBezTo>
                  <a:cubicBezTo>
                    <a:pt x="116319" y="24166"/>
                    <a:pt x="116319" y="24166"/>
                    <a:pt x="116319" y="24166"/>
                  </a:cubicBezTo>
                  <a:cubicBezTo>
                    <a:pt x="115950" y="31666"/>
                    <a:pt x="115950" y="31666"/>
                    <a:pt x="115950" y="31666"/>
                  </a:cubicBezTo>
                  <a:cubicBezTo>
                    <a:pt x="115950" y="33333"/>
                    <a:pt x="115950" y="33333"/>
                    <a:pt x="115950" y="33333"/>
                  </a:cubicBezTo>
                  <a:cubicBezTo>
                    <a:pt x="114846" y="31666"/>
                    <a:pt x="114846" y="31666"/>
                    <a:pt x="114846" y="31666"/>
                  </a:cubicBezTo>
                  <a:cubicBezTo>
                    <a:pt x="114478" y="26666"/>
                    <a:pt x="114478" y="26666"/>
                    <a:pt x="114478" y="26666"/>
                  </a:cubicBezTo>
                  <a:cubicBezTo>
                    <a:pt x="113742" y="23333"/>
                    <a:pt x="113742" y="23333"/>
                    <a:pt x="113742" y="23333"/>
                  </a:cubicBezTo>
                  <a:cubicBezTo>
                    <a:pt x="112638" y="22500"/>
                    <a:pt x="112638" y="22500"/>
                    <a:pt x="112638" y="22500"/>
                  </a:cubicBezTo>
                  <a:cubicBezTo>
                    <a:pt x="110429" y="25000"/>
                    <a:pt x="110429" y="25000"/>
                    <a:pt x="110429" y="25000"/>
                  </a:cubicBezTo>
                  <a:cubicBezTo>
                    <a:pt x="109693" y="25000"/>
                    <a:pt x="109693" y="25000"/>
                    <a:pt x="109693" y="25000"/>
                  </a:cubicBezTo>
                  <a:cubicBezTo>
                    <a:pt x="107484" y="26666"/>
                    <a:pt x="107484" y="26666"/>
                    <a:pt x="107484" y="26666"/>
                  </a:cubicBezTo>
                  <a:cubicBezTo>
                    <a:pt x="106380" y="29166"/>
                    <a:pt x="106380" y="29166"/>
                    <a:pt x="106380" y="29166"/>
                  </a:cubicBezTo>
                  <a:cubicBezTo>
                    <a:pt x="105276" y="32500"/>
                    <a:pt x="105276" y="32500"/>
                    <a:pt x="105276" y="32500"/>
                  </a:cubicBezTo>
                  <a:cubicBezTo>
                    <a:pt x="104907" y="30833"/>
                    <a:pt x="104907" y="30833"/>
                    <a:pt x="104907" y="30833"/>
                  </a:cubicBezTo>
                  <a:cubicBezTo>
                    <a:pt x="104907" y="26666"/>
                    <a:pt x="104907" y="26666"/>
                    <a:pt x="104907" y="26666"/>
                  </a:cubicBezTo>
                  <a:cubicBezTo>
                    <a:pt x="104907" y="25000"/>
                    <a:pt x="104907" y="25000"/>
                    <a:pt x="104907" y="25000"/>
                  </a:cubicBezTo>
                  <a:cubicBezTo>
                    <a:pt x="104171" y="22500"/>
                    <a:pt x="104171" y="22500"/>
                    <a:pt x="104171" y="22500"/>
                  </a:cubicBezTo>
                  <a:cubicBezTo>
                    <a:pt x="103803" y="20833"/>
                    <a:pt x="103803" y="20833"/>
                    <a:pt x="103803" y="20833"/>
                  </a:cubicBezTo>
                  <a:cubicBezTo>
                    <a:pt x="103435" y="19166"/>
                    <a:pt x="103435" y="19166"/>
                    <a:pt x="103435" y="19166"/>
                  </a:cubicBezTo>
                  <a:cubicBezTo>
                    <a:pt x="103435" y="16666"/>
                    <a:pt x="103435" y="16666"/>
                    <a:pt x="103435" y="16666"/>
                  </a:cubicBezTo>
                  <a:cubicBezTo>
                    <a:pt x="103435" y="15000"/>
                    <a:pt x="103435" y="15000"/>
                    <a:pt x="103435" y="15000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171" y="13333"/>
                    <a:pt x="104171" y="13333"/>
                    <a:pt x="104171" y="13333"/>
                  </a:cubicBezTo>
                  <a:cubicBezTo>
                    <a:pt x="104539" y="16666"/>
                    <a:pt x="104539" y="16666"/>
                    <a:pt x="104539" y="16666"/>
                  </a:cubicBezTo>
                  <a:cubicBezTo>
                    <a:pt x="104907" y="21666"/>
                    <a:pt x="104907" y="21666"/>
                    <a:pt x="104907" y="21666"/>
                  </a:cubicBezTo>
                  <a:cubicBezTo>
                    <a:pt x="105644" y="25833"/>
                    <a:pt x="105644" y="25833"/>
                    <a:pt x="105644" y="25833"/>
                  </a:cubicBezTo>
                  <a:cubicBezTo>
                    <a:pt x="106748" y="24166"/>
                    <a:pt x="106748" y="24166"/>
                    <a:pt x="106748" y="24166"/>
                  </a:cubicBezTo>
                  <a:cubicBezTo>
                    <a:pt x="107116" y="23333"/>
                    <a:pt x="107116" y="23333"/>
                    <a:pt x="107116" y="23333"/>
                  </a:cubicBezTo>
                  <a:cubicBezTo>
                    <a:pt x="108220" y="21666"/>
                    <a:pt x="108220" y="21666"/>
                    <a:pt x="108220" y="21666"/>
                  </a:cubicBezTo>
                  <a:cubicBezTo>
                    <a:pt x="108588" y="21666"/>
                    <a:pt x="108588" y="21666"/>
                    <a:pt x="108588" y="21666"/>
                  </a:cubicBezTo>
                  <a:cubicBezTo>
                    <a:pt x="110061" y="20000"/>
                    <a:pt x="110061" y="20000"/>
                    <a:pt x="110061" y="20000"/>
                  </a:cubicBezTo>
                  <a:cubicBezTo>
                    <a:pt x="110429" y="18333"/>
                    <a:pt x="110429" y="18333"/>
                    <a:pt x="110429" y="18333"/>
                  </a:cubicBezTo>
                  <a:cubicBezTo>
                    <a:pt x="112269" y="18333"/>
                    <a:pt x="112269" y="18333"/>
                    <a:pt x="112269" y="18333"/>
                  </a:cubicBezTo>
                  <a:cubicBezTo>
                    <a:pt x="112638" y="15833"/>
                    <a:pt x="112638" y="15833"/>
                    <a:pt x="112638" y="15833"/>
                  </a:cubicBezTo>
                  <a:cubicBezTo>
                    <a:pt x="113006" y="15000"/>
                    <a:pt x="113006" y="15000"/>
                    <a:pt x="113006" y="15000"/>
                  </a:cubicBezTo>
                  <a:cubicBezTo>
                    <a:pt x="113006" y="15000"/>
                    <a:pt x="112638" y="14166"/>
                    <a:pt x="112638" y="13333"/>
                  </a:cubicBezTo>
                  <a:cubicBezTo>
                    <a:pt x="112269" y="13333"/>
                    <a:pt x="112269" y="13333"/>
                    <a:pt x="112269" y="13333"/>
                  </a:cubicBezTo>
                  <a:cubicBezTo>
                    <a:pt x="111533" y="10833"/>
                    <a:pt x="111533" y="10833"/>
                    <a:pt x="111533" y="10833"/>
                  </a:cubicBezTo>
                  <a:cubicBezTo>
                    <a:pt x="111533" y="10000"/>
                    <a:pt x="111533" y="10000"/>
                    <a:pt x="111533" y="10000"/>
                  </a:cubicBezTo>
                  <a:cubicBezTo>
                    <a:pt x="111901" y="10000"/>
                    <a:pt x="111901" y="10000"/>
                    <a:pt x="111901" y="10000"/>
                  </a:cubicBezTo>
                  <a:cubicBezTo>
                    <a:pt x="113742" y="11666"/>
                    <a:pt x="113742" y="11666"/>
                    <a:pt x="113742" y="11666"/>
                  </a:cubicBezTo>
                  <a:cubicBezTo>
                    <a:pt x="114846" y="11666"/>
                    <a:pt x="114846" y="11666"/>
                    <a:pt x="114846" y="11666"/>
                  </a:cubicBezTo>
                  <a:cubicBezTo>
                    <a:pt x="114846" y="9166"/>
                    <a:pt x="114846" y="9166"/>
                    <a:pt x="114846" y="9166"/>
                  </a:cubicBezTo>
                  <a:cubicBezTo>
                    <a:pt x="113742" y="5833"/>
                    <a:pt x="113742" y="5833"/>
                    <a:pt x="113742" y="5833"/>
                  </a:cubicBezTo>
                  <a:cubicBezTo>
                    <a:pt x="113374" y="3333"/>
                    <a:pt x="113374" y="3333"/>
                    <a:pt x="113374" y="3333"/>
                  </a:cubicBezTo>
                  <a:cubicBezTo>
                    <a:pt x="112269" y="0"/>
                    <a:pt x="112269" y="0"/>
                    <a:pt x="112269" y="0"/>
                  </a:cubicBezTo>
                  <a:cubicBezTo>
                    <a:pt x="80245" y="15000"/>
                    <a:pt x="80245" y="15000"/>
                    <a:pt x="80245" y="15000"/>
                  </a:cubicBezTo>
                  <a:cubicBezTo>
                    <a:pt x="57055" y="23333"/>
                    <a:pt x="57055" y="23333"/>
                    <a:pt x="57055" y="23333"/>
                  </a:cubicBezTo>
                  <a:cubicBezTo>
                    <a:pt x="34601" y="29166"/>
                    <a:pt x="34601" y="29166"/>
                    <a:pt x="34601" y="29166"/>
                  </a:cubicBezTo>
                  <a:cubicBezTo>
                    <a:pt x="34601" y="39166"/>
                    <a:pt x="34601" y="39166"/>
                    <a:pt x="34601" y="39166"/>
                  </a:cubicBezTo>
                  <a:cubicBezTo>
                    <a:pt x="34233" y="39166"/>
                    <a:pt x="34233" y="39166"/>
                    <a:pt x="34233" y="39166"/>
                  </a:cubicBezTo>
                  <a:cubicBezTo>
                    <a:pt x="32760" y="40833"/>
                    <a:pt x="32760" y="40833"/>
                    <a:pt x="32760" y="40833"/>
                  </a:cubicBezTo>
                  <a:cubicBezTo>
                    <a:pt x="31656" y="45000"/>
                    <a:pt x="31656" y="45000"/>
                    <a:pt x="31656" y="45000"/>
                  </a:cubicBezTo>
                  <a:cubicBezTo>
                    <a:pt x="31288" y="48333"/>
                    <a:pt x="31288" y="48333"/>
                    <a:pt x="31288" y="48333"/>
                  </a:cubicBezTo>
                  <a:cubicBezTo>
                    <a:pt x="27239" y="50000"/>
                    <a:pt x="27239" y="50000"/>
                    <a:pt x="27239" y="50000"/>
                  </a:cubicBezTo>
                  <a:cubicBezTo>
                    <a:pt x="25398" y="55000"/>
                    <a:pt x="25398" y="55000"/>
                    <a:pt x="25398" y="55000"/>
                  </a:cubicBezTo>
                  <a:cubicBezTo>
                    <a:pt x="23926" y="58333"/>
                    <a:pt x="23926" y="58333"/>
                    <a:pt x="23926" y="58333"/>
                  </a:cubicBezTo>
                  <a:cubicBezTo>
                    <a:pt x="22822" y="55000"/>
                    <a:pt x="22822" y="55000"/>
                    <a:pt x="22822" y="55000"/>
                  </a:cubicBezTo>
                  <a:cubicBezTo>
                    <a:pt x="21717" y="55000"/>
                    <a:pt x="21717" y="55000"/>
                    <a:pt x="21717" y="55000"/>
                  </a:cubicBezTo>
                  <a:cubicBezTo>
                    <a:pt x="20245" y="60000"/>
                    <a:pt x="20245" y="60000"/>
                    <a:pt x="20245" y="60000"/>
                  </a:cubicBezTo>
                  <a:cubicBezTo>
                    <a:pt x="19509" y="63333"/>
                    <a:pt x="19509" y="63333"/>
                    <a:pt x="19509" y="63333"/>
                  </a:cubicBezTo>
                  <a:cubicBezTo>
                    <a:pt x="17668" y="65833"/>
                    <a:pt x="17668" y="65833"/>
                    <a:pt x="17668" y="65833"/>
                  </a:cubicBezTo>
                  <a:cubicBezTo>
                    <a:pt x="5153" y="82500"/>
                    <a:pt x="5153" y="82500"/>
                    <a:pt x="5153" y="82500"/>
                  </a:cubicBezTo>
                  <a:cubicBezTo>
                    <a:pt x="4049" y="85833"/>
                    <a:pt x="4049" y="85833"/>
                    <a:pt x="4049" y="85833"/>
                  </a:cubicBezTo>
                  <a:cubicBezTo>
                    <a:pt x="4417" y="89166"/>
                    <a:pt x="4417" y="89166"/>
                    <a:pt x="4417" y="89166"/>
                  </a:cubicBezTo>
                  <a:cubicBezTo>
                    <a:pt x="2944" y="91666"/>
                    <a:pt x="2944" y="91666"/>
                    <a:pt x="2944" y="91666"/>
                  </a:cubicBezTo>
                  <a:cubicBezTo>
                    <a:pt x="1840" y="91666"/>
                    <a:pt x="1840" y="91666"/>
                    <a:pt x="1840" y="91666"/>
                  </a:cubicBezTo>
                  <a:cubicBezTo>
                    <a:pt x="368" y="95000"/>
                    <a:pt x="368" y="95000"/>
                    <a:pt x="368" y="95000"/>
                  </a:cubicBezTo>
                  <a:cubicBezTo>
                    <a:pt x="368" y="97500"/>
                    <a:pt x="368" y="97500"/>
                    <a:pt x="368" y="97500"/>
                  </a:cubicBezTo>
                  <a:cubicBezTo>
                    <a:pt x="0" y="102500"/>
                    <a:pt x="0" y="102500"/>
                    <a:pt x="0" y="102500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0" y="103333"/>
                    <a:pt x="0" y="103333"/>
                    <a:pt x="0" y="103333"/>
                  </a:cubicBezTo>
                  <a:cubicBezTo>
                    <a:pt x="20613" y="98333"/>
                    <a:pt x="20613" y="98333"/>
                    <a:pt x="20613" y="98333"/>
                  </a:cubicBezTo>
                  <a:cubicBezTo>
                    <a:pt x="26871" y="87500"/>
                    <a:pt x="26871" y="87500"/>
                    <a:pt x="26871" y="87500"/>
                  </a:cubicBezTo>
                  <a:cubicBezTo>
                    <a:pt x="30552" y="86666"/>
                    <a:pt x="30552" y="86666"/>
                    <a:pt x="30552" y="86666"/>
                  </a:cubicBezTo>
                  <a:cubicBezTo>
                    <a:pt x="33128" y="86666"/>
                    <a:pt x="33128" y="86666"/>
                    <a:pt x="33128" y="86666"/>
                  </a:cubicBezTo>
                  <a:cubicBezTo>
                    <a:pt x="37546" y="88333"/>
                    <a:pt x="37546" y="88333"/>
                    <a:pt x="37546" y="88333"/>
                  </a:cubicBezTo>
                  <a:cubicBezTo>
                    <a:pt x="39754" y="87500"/>
                    <a:pt x="39754" y="87500"/>
                    <a:pt x="39754" y="87500"/>
                  </a:cubicBezTo>
                  <a:cubicBezTo>
                    <a:pt x="40858" y="86666"/>
                    <a:pt x="40858" y="86666"/>
                    <a:pt x="40858" y="86666"/>
                  </a:cubicBezTo>
                  <a:cubicBezTo>
                    <a:pt x="42699" y="84166"/>
                    <a:pt x="42699" y="84166"/>
                    <a:pt x="42699" y="84166"/>
                  </a:cubicBezTo>
                  <a:cubicBezTo>
                    <a:pt x="45276" y="83333"/>
                    <a:pt x="45276" y="83333"/>
                    <a:pt x="45276" y="83333"/>
                  </a:cubicBezTo>
                  <a:cubicBezTo>
                    <a:pt x="48588" y="84166"/>
                    <a:pt x="48588" y="84166"/>
                    <a:pt x="48588" y="84166"/>
                  </a:cubicBezTo>
                  <a:cubicBezTo>
                    <a:pt x="50797" y="86666"/>
                    <a:pt x="50797" y="86666"/>
                    <a:pt x="50797" y="86666"/>
                  </a:cubicBezTo>
                  <a:cubicBezTo>
                    <a:pt x="52269" y="95000"/>
                    <a:pt x="52269" y="95000"/>
                    <a:pt x="52269" y="95000"/>
                  </a:cubicBezTo>
                  <a:cubicBezTo>
                    <a:pt x="66993" y="88333"/>
                    <a:pt x="66993" y="88333"/>
                    <a:pt x="66993" y="88333"/>
                  </a:cubicBezTo>
                  <a:cubicBezTo>
                    <a:pt x="86134" y="120000"/>
                    <a:pt x="86134" y="120000"/>
                    <a:pt x="86134" y="120000"/>
                  </a:cubicBezTo>
                  <a:cubicBezTo>
                    <a:pt x="89447" y="116666"/>
                    <a:pt x="89447" y="116666"/>
                    <a:pt x="89447" y="116666"/>
                  </a:cubicBezTo>
                  <a:cubicBezTo>
                    <a:pt x="90184" y="116666"/>
                    <a:pt x="90184" y="116666"/>
                    <a:pt x="90184" y="116666"/>
                  </a:cubicBezTo>
                  <a:cubicBezTo>
                    <a:pt x="93496" y="115833"/>
                    <a:pt x="93496" y="115833"/>
                    <a:pt x="93496" y="115833"/>
                  </a:cubicBezTo>
                  <a:cubicBezTo>
                    <a:pt x="94233" y="113333"/>
                    <a:pt x="94233" y="113333"/>
                    <a:pt x="94233" y="113333"/>
                  </a:cubicBezTo>
                  <a:cubicBezTo>
                    <a:pt x="95337" y="110833"/>
                    <a:pt x="95337" y="110833"/>
                    <a:pt x="95337" y="110833"/>
                  </a:cubicBezTo>
                  <a:cubicBezTo>
                    <a:pt x="95705" y="103333"/>
                    <a:pt x="95705" y="103333"/>
                    <a:pt x="95705" y="103333"/>
                  </a:cubicBezTo>
                  <a:cubicBezTo>
                    <a:pt x="96809" y="97500"/>
                    <a:pt x="96809" y="97500"/>
                    <a:pt x="96809" y="97500"/>
                  </a:cubicBezTo>
                  <a:cubicBezTo>
                    <a:pt x="98282" y="92500"/>
                    <a:pt x="98282" y="92500"/>
                    <a:pt x="98282" y="92500"/>
                  </a:cubicBezTo>
                  <a:cubicBezTo>
                    <a:pt x="99754" y="90000"/>
                    <a:pt x="99754" y="90000"/>
                    <a:pt x="99754" y="90000"/>
                  </a:cubicBezTo>
                  <a:cubicBezTo>
                    <a:pt x="99754" y="88333"/>
                    <a:pt x="99754" y="88333"/>
                    <a:pt x="99754" y="88333"/>
                  </a:cubicBezTo>
                  <a:cubicBezTo>
                    <a:pt x="99386" y="85833"/>
                    <a:pt x="99386" y="85833"/>
                    <a:pt x="99386" y="85833"/>
                  </a:cubicBezTo>
                  <a:cubicBezTo>
                    <a:pt x="99018" y="84166"/>
                    <a:pt x="99018" y="84166"/>
                    <a:pt x="99018" y="84166"/>
                  </a:cubicBezTo>
                  <a:cubicBezTo>
                    <a:pt x="99386" y="83333"/>
                    <a:pt x="99386" y="83333"/>
                    <a:pt x="99386" y="83333"/>
                  </a:cubicBezTo>
                  <a:cubicBezTo>
                    <a:pt x="99386" y="81666"/>
                    <a:pt x="99386" y="81666"/>
                    <a:pt x="99386" y="81666"/>
                  </a:cubicBezTo>
                  <a:cubicBezTo>
                    <a:pt x="99754" y="80833"/>
                    <a:pt x="99754" y="80833"/>
                    <a:pt x="99754" y="80833"/>
                  </a:cubicBezTo>
                  <a:cubicBezTo>
                    <a:pt x="100122" y="80833"/>
                    <a:pt x="100122" y="80833"/>
                    <a:pt x="100122" y="80833"/>
                  </a:cubicBezTo>
                  <a:cubicBezTo>
                    <a:pt x="100490" y="81666"/>
                    <a:pt x="100490" y="81666"/>
                    <a:pt x="100490" y="81666"/>
                  </a:cubicBezTo>
                  <a:cubicBezTo>
                    <a:pt x="100858" y="85000"/>
                    <a:pt x="100858" y="85000"/>
                    <a:pt x="100858" y="85000"/>
                  </a:cubicBezTo>
                  <a:cubicBezTo>
                    <a:pt x="102331" y="83333"/>
                    <a:pt x="102331" y="83333"/>
                    <a:pt x="102331" y="83333"/>
                  </a:cubicBezTo>
                  <a:cubicBezTo>
                    <a:pt x="103435" y="82500"/>
                    <a:pt x="103435" y="82500"/>
                    <a:pt x="103435" y="82500"/>
                  </a:cubicBezTo>
                  <a:cubicBezTo>
                    <a:pt x="103435" y="80833"/>
                    <a:pt x="103435" y="80833"/>
                    <a:pt x="103435" y="80833"/>
                  </a:cubicBezTo>
                  <a:cubicBezTo>
                    <a:pt x="103435" y="79166"/>
                    <a:pt x="103435" y="79166"/>
                    <a:pt x="103435" y="79166"/>
                  </a:cubicBezTo>
                  <a:cubicBezTo>
                    <a:pt x="104171" y="78333"/>
                    <a:pt x="104171" y="78333"/>
                    <a:pt x="104171" y="78333"/>
                  </a:cubicBezTo>
                  <a:cubicBezTo>
                    <a:pt x="104171" y="77500"/>
                    <a:pt x="104171" y="77500"/>
                    <a:pt x="104171" y="77500"/>
                  </a:cubicBezTo>
                  <a:cubicBezTo>
                    <a:pt x="104907" y="79166"/>
                    <a:pt x="104907" y="79166"/>
                    <a:pt x="104907" y="79166"/>
                  </a:cubicBezTo>
                  <a:cubicBezTo>
                    <a:pt x="106748" y="77500"/>
                    <a:pt x="106748" y="77500"/>
                    <a:pt x="106748" y="77500"/>
                  </a:cubicBezTo>
                  <a:cubicBezTo>
                    <a:pt x="108220" y="75833"/>
                    <a:pt x="108220" y="75833"/>
                    <a:pt x="108220" y="75833"/>
                  </a:cubicBezTo>
                  <a:cubicBezTo>
                    <a:pt x="108957" y="75833"/>
                    <a:pt x="108957" y="75833"/>
                    <a:pt x="108957" y="75833"/>
                  </a:cubicBezTo>
                  <a:cubicBezTo>
                    <a:pt x="110061" y="74166"/>
                    <a:pt x="110061" y="74166"/>
                    <a:pt x="110061" y="74166"/>
                  </a:cubicBezTo>
                  <a:cubicBezTo>
                    <a:pt x="110797" y="73333"/>
                    <a:pt x="110797" y="73333"/>
                    <a:pt x="110797" y="73333"/>
                  </a:cubicBezTo>
                  <a:cubicBezTo>
                    <a:pt x="110797" y="72500"/>
                    <a:pt x="110797" y="72500"/>
                    <a:pt x="110797" y="72500"/>
                  </a:cubicBezTo>
                  <a:cubicBezTo>
                    <a:pt x="112269" y="75000"/>
                    <a:pt x="112269" y="75000"/>
                    <a:pt x="112269" y="75000"/>
                  </a:cubicBezTo>
                  <a:cubicBezTo>
                    <a:pt x="113006" y="71666"/>
                    <a:pt x="113006" y="71666"/>
                    <a:pt x="113006" y="71666"/>
                  </a:cubicBezTo>
                  <a:cubicBezTo>
                    <a:pt x="113374" y="67500"/>
                    <a:pt x="113374" y="67500"/>
                    <a:pt x="113374" y="67500"/>
                  </a:cubicBezTo>
                  <a:cubicBezTo>
                    <a:pt x="113742" y="65833"/>
                    <a:pt x="113742" y="65833"/>
                    <a:pt x="113742" y="65833"/>
                  </a:cubicBezTo>
                  <a:cubicBezTo>
                    <a:pt x="114110" y="64166"/>
                    <a:pt x="114110" y="64166"/>
                    <a:pt x="114110" y="64166"/>
                  </a:cubicBezTo>
                  <a:cubicBezTo>
                    <a:pt x="114110" y="64166"/>
                    <a:pt x="113742" y="61666"/>
                    <a:pt x="113374" y="62500"/>
                  </a:cubicBezTo>
                  <a:cubicBezTo>
                    <a:pt x="113006" y="62500"/>
                    <a:pt x="111901" y="63333"/>
                    <a:pt x="111901" y="63333"/>
                  </a:cubicBezTo>
                  <a:cubicBezTo>
                    <a:pt x="111533" y="65000"/>
                    <a:pt x="111533" y="65000"/>
                    <a:pt x="111533" y="65000"/>
                  </a:cubicBezTo>
                  <a:cubicBezTo>
                    <a:pt x="110797" y="65000"/>
                    <a:pt x="110797" y="65000"/>
                    <a:pt x="110797" y="65000"/>
                  </a:cubicBezTo>
                  <a:cubicBezTo>
                    <a:pt x="110061" y="66666"/>
                    <a:pt x="110061" y="66666"/>
                    <a:pt x="110061" y="66666"/>
                  </a:cubicBezTo>
                  <a:cubicBezTo>
                    <a:pt x="108220" y="69166"/>
                    <a:pt x="108220" y="69166"/>
                    <a:pt x="108220" y="69166"/>
                  </a:cubicBezTo>
                  <a:cubicBezTo>
                    <a:pt x="107116" y="69166"/>
                    <a:pt x="107116" y="69166"/>
                    <a:pt x="107116" y="69166"/>
                  </a:cubicBezTo>
                  <a:cubicBezTo>
                    <a:pt x="104171" y="67500"/>
                    <a:pt x="104171" y="67500"/>
                    <a:pt x="104171" y="67500"/>
                  </a:cubicBezTo>
                  <a:cubicBezTo>
                    <a:pt x="104171" y="65833"/>
                    <a:pt x="104171" y="65833"/>
                    <a:pt x="104171" y="65833"/>
                  </a:cubicBezTo>
                  <a:cubicBezTo>
                    <a:pt x="104171" y="64166"/>
                    <a:pt x="104171" y="64166"/>
                    <a:pt x="104171" y="64166"/>
                  </a:cubicBezTo>
                  <a:cubicBezTo>
                    <a:pt x="104539" y="63333"/>
                    <a:pt x="104539" y="63333"/>
                    <a:pt x="104539" y="63333"/>
                  </a:cubicBezTo>
                  <a:cubicBezTo>
                    <a:pt x="105276" y="63333"/>
                    <a:pt x="105276" y="63333"/>
                    <a:pt x="105276" y="63333"/>
                  </a:cubicBezTo>
                  <a:cubicBezTo>
                    <a:pt x="106012" y="64166"/>
                    <a:pt x="106012" y="64166"/>
                    <a:pt x="106012" y="64166"/>
                  </a:cubicBezTo>
                  <a:cubicBezTo>
                    <a:pt x="107852" y="64166"/>
                    <a:pt x="107852" y="64166"/>
                    <a:pt x="107852" y="64166"/>
                  </a:cubicBezTo>
                  <a:cubicBezTo>
                    <a:pt x="108957" y="62500"/>
                    <a:pt x="108957" y="62500"/>
                    <a:pt x="108957" y="62500"/>
                  </a:cubicBezTo>
                  <a:cubicBezTo>
                    <a:pt x="108957" y="60833"/>
                    <a:pt x="108957" y="60833"/>
                    <a:pt x="108957" y="60833"/>
                  </a:cubicBezTo>
                  <a:cubicBezTo>
                    <a:pt x="108588" y="59166"/>
                    <a:pt x="108588" y="59166"/>
                    <a:pt x="108588" y="59166"/>
                  </a:cubicBezTo>
                  <a:cubicBezTo>
                    <a:pt x="108957" y="56666"/>
                    <a:pt x="108957" y="56666"/>
                    <a:pt x="108957" y="56666"/>
                  </a:cubicBezTo>
                  <a:cubicBezTo>
                    <a:pt x="109325" y="56666"/>
                    <a:pt x="109325" y="56666"/>
                    <a:pt x="109325" y="56666"/>
                  </a:cubicBezTo>
                  <a:cubicBezTo>
                    <a:pt x="110061" y="55000"/>
                    <a:pt x="110061" y="55000"/>
                    <a:pt x="110061" y="55000"/>
                  </a:cubicBezTo>
                  <a:cubicBezTo>
                    <a:pt x="110061" y="53333"/>
                    <a:pt x="110061" y="53333"/>
                    <a:pt x="110061" y="53333"/>
                  </a:cubicBezTo>
                  <a:cubicBezTo>
                    <a:pt x="108957" y="53333"/>
                    <a:pt x="108957" y="53333"/>
                    <a:pt x="108957" y="53333"/>
                  </a:cubicBezTo>
                  <a:cubicBezTo>
                    <a:pt x="106748" y="50833"/>
                    <a:pt x="106748" y="50833"/>
                    <a:pt x="106748" y="50833"/>
                  </a:cubicBezTo>
                  <a:cubicBezTo>
                    <a:pt x="104171" y="50000"/>
                    <a:pt x="104171" y="50000"/>
                    <a:pt x="104171" y="50000"/>
                  </a:cubicBezTo>
                  <a:cubicBezTo>
                    <a:pt x="103067" y="48333"/>
                    <a:pt x="103067" y="48333"/>
                    <a:pt x="103067" y="48333"/>
                  </a:cubicBezTo>
                  <a:cubicBezTo>
                    <a:pt x="103067" y="47500"/>
                    <a:pt x="103067" y="47500"/>
                    <a:pt x="103067" y="47500"/>
                  </a:cubicBezTo>
                  <a:cubicBezTo>
                    <a:pt x="104539" y="47500"/>
                    <a:pt x="104539" y="47500"/>
                    <a:pt x="104539" y="47500"/>
                  </a:cubicBezTo>
                  <a:cubicBezTo>
                    <a:pt x="106748" y="47500"/>
                    <a:pt x="106748" y="47500"/>
                    <a:pt x="106748" y="47500"/>
                  </a:cubicBezTo>
                  <a:cubicBezTo>
                    <a:pt x="108220" y="49166"/>
                    <a:pt x="108220" y="49166"/>
                    <a:pt x="108220" y="49166"/>
                  </a:cubicBezTo>
                  <a:cubicBezTo>
                    <a:pt x="108588" y="47500"/>
                    <a:pt x="108588" y="47500"/>
                    <a:pt x="108588" y="47500"/>
                  </a:cubicBezTo>
                  <a:cubicBezTo>
                    <a:pt x="108220" y="45833"/>
                    <a:pt x="108220" y="45833"/>
                    <a:pt x="108220" y="45833"/>
                  </a:cubicBezTo>
                  <a:cubicBezTo>
                    <a:pt x="107852" y="45000"/>
                    <a:pt x="107852" y="45000"/>
                    <a:pt x="107852" y="45000"/>
                  </a:cubicBezTo>
                  <a:cubicBezTo>
                    <a:pt x="107484" y="43333"/>
                    <a:pt x="107484" y="43333"/>
                    <a:pt x="107484" y="43333"/>
                  </a:cubicBezTo>
                  <a:cubicBezTo>
                    <a:pt x="108220" y="42500"/>
                    <a:pt x="108220" y="42500"/>
                    <a:pt x="108220" y="42500"/>
                  </a:cubicBezTo>
                  <a:cubicBezTo>
                    <a:pt x="109325" y="42500"/>
                    <a:pt x="109325" y="42500"/>
                    <a:pt x="109325" y="42500"/>
                  </a:cubicBezTo>
                  <a:cubicBezTo>
                    <a:pt x="109693" y="46666"/>
                    <a:pt x="109693" y="46666"/>
                    <a:pt x="109693" y="46666"/>
                  </a:cubicBezTo>
                  <a:cubicBezTo>
                    <a:pt x="110429" y="48333"/>
                    <a:pt x="110429" y="48333"/>
                    <a:pt x="110429" y="48333"/>
                  </a:cubicBezTo>
                  <a:cubicBezTo>
                    <a:pt x="111533" y="48333"/>
                    <a:pt x="111533" y="48333"/>
                    <a:pt x="111533" y="48333"/>
                  </a:cubicBezTo>
                  <a:cubicBezTo>
                    <a:pt x="111901" y="47500"/>
                    <a:pt x="111901" y="47500"/>
                    <a:pt x="111901" y="47500"/>
                  </a:cubicBezTo>
                  <a:cubicBezTo>
                    <a:pt x="112638" y="48333"/>
                    <a:pt x="112638" y="48333"/>
                    <a:pt x="112638" y="48333"/>
                  </a:cubicBezTo>
                  <a:cubicBezTo>
                    <a:pt x="114110" y="48333"/>
                    <a:pt x="114110" y="48333"/>
                    <a:pt x="114110" y="48333"/>
                  </a:cubicBezTo>
                  <a:cubicBezTo>
                    <a:pt x="116319" y="48333"/>
                    <a:pt x="116319" y="48333"/>
                    <a:pt x="116319" y="48333"/>
                  </a:cubicBezTo>
                  <a:cubicBezTo>
                    <a:pt x="116687" y="47500"/>
                    <a:pt x="116687" y="47500"/>
                    <a:pt x="116687" y="47500"/>
                  </a:cubicBezTo>
                  <a:cubicBezTo>
                    <a:pt x="116687" y="44166"/>
                    <a:pt x="116687" y="44166"/>
                    <a:pt x="116687" y="44166"/>
                  </a:cubicBezTo>
                  <a:cubicBezTo>
                    <a:pt x="117055" y="42500"/>
                    <a:pt x="117055" y="42500"/>
                    <a:pt x="117055" y="42500"/>
                  </a:cubicBezTo>
                  <a:cubicBezTo>
                    <a:pt x="117423" y="40000"/>
                    <a:pt x="117423" y="40000"/>
                    <a:pt x="117423" y="40000"/>
                  </a:cubicBezTo>
                  <a:cubicBezTo>
                    <a:pt x="117423" y="38333"/>
                    <a:pt x="117423" y="38333"/>
                    <a:pt x="117423" y="38333"/>
                  </a:cubicBezTo>
                  <a:cubicBezTo>
                    <a:pt x="117791" y="35000"/>
                    <a:pt x="117791" y="35000"/>
                    <a:pt x="117791" y="35000"/>
                  </a:cubicBezTo>
                  <a:cubicBezTo>
                    <a:pt x="118527" y="35000"/>
                    <a:pt x="118527" y="35000"/>
                    <a:pt x="118527" y="35000"/>
                  </a:cubicBezTo>
                  <a:cubicBezTo>
                    <a:pt x="118895" y="36666"/>
                    <a:pt x="118895" y="36666"/>
                    <a:pt x="118895" y="36666"/>
                  </a:cubicBezTo>
                  <a:cubicBezTo>
                    <a:pt x="119631" y="35000"/>
                    <a:pt x="119631" y="35000"/>
                    <a:pt x="119631" y="35000"/>
                  </a:cubicBezTo>
                  <a:cubicBezTo>
                    <a:pt x="119631" y="32500"/>
                    <a:pt x="119631" y="32500"/>
                    <a:pt x="119631" y="32500"/>
                  </a:cubicBezTo>
                  <a:cubicBezTo>
                    <a:pt x="120000" y="30833"/>
                    <a:pt x="120000" y="30833"/>
                    <a:pt x="120000" y="30833"/>
                  </a:cubicBezTo>
                  <a:lnTo>
                    <a:pt x="119263" y="283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69" name="Shape 1418">
              <a:extLst>
                <a:ext uri="{FF2B5EF4-FFF2-40B4-BE49-F238E27FC236}">
                  <a16:creationId xmlns:a16="http://schemas.microsoft.com/office/drawing/2014/main" id="{97D50E37-A683-47A0-8FB3-2D4D656C8121}"/>
                </a:ext>
              </a:extLst>
            </p:cNvPr>
            <p:cNvSpPr/>
            <p:nvPr/>
          </p:nvSpPr>
          <p:spPr>
            <a:xfrm>
              <a:off x="5346957" y="2950575"/>
              <a:ext cx="753089" cy="8108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08" y="71111"/>
                  </a:moveTo>
                  <a:cubicBezTo>
                    <a:pt x="117014" y="70555"/>
                    <a:pt x="117014" y="70555"/>
                    <a:pt x="117014" y="70555"/>
                  </a:cubicBezTo>
                  <a:cubicBezTo>
                    <a:pt x="116417" y="68888"/>
                    <a:pt x="116417" y="68888"/>
                    <a:pt x="116417" y="68888"/>
                  </a:cubicBezTo>
                  <a:cubicBezTo>
                    <a:pt x="116417" y="66666"/>
                    <a:pt x="116417" y="66666"/>
                    <a:pt x="116417" y="66666"/>
                  </a:cubicBezTo>
                  <a:cubicBezTo>
                    <a:pt x="116417" y="66111"/>
                    <a:pt x="116417" y="66111"/>
                    <a:pt x="116417" y="66111"/>
                  </a:cubicBezTo>
                  <a:cubicBezTo>
                    <a:pt x="114029" y="63888"/>
                    <a:pt x="114029" y="63888"/>
                    <a:pt x="114029" y="63888"/>
                  </a:cubicBezTo>
                  <a:cubicBezTo>
                    <a:pt x="113432" y="62222"/>
                    <a:pt x="113432" y="62222"/>
                    <a:pt x="113432" y="62222"/>
                  </a:cubicBezTo>
                  <a:cubicBezTo>
                    <a:pt x="113432" y="61111"/>
                    <a:pt x="113432" y="61111"/>
                    <a:pt x="113432" y="61111"/>
                  </a:cubicBezTo>
                  <a:cubicBezTo>
                    <a:pt x="113432" y="60555"/>
                    <a:pt x="113432" y="60555"/>
                    <a:pt x="113432" y="60555"/>
                  </a:cubicBezTo>
                  <a:cubicBezTo>
                    <a:pt x="111641" y="59444"/>
                    <a:pt x="111641" y="59444"/>
                    <a:pt x="111641" y="59444"/>
                  </a:cubicBezTo>
                  <a:cubicBezTo>
                    <a:pt x="109850" y="58888"/>
                    <a:pt x="109850" y="58888"/>
                    <a:pt x="109850" y="58888"/>
                  </a:cubicBezTo>
                  <a:cubicBezTo>
                    <a:pt x="109253" y="58888"/>
                    <a:pt x="109253" y="58888"/>
                    <a:pt x="109253" y="58888"/>
                  </a:cubicBezTo>
                  <a:cubicBezTo>
                    <a:pt x="108656" y="57777"/>
                    <a:pt x="108656" y="57777"/>
                    <a:pt x="108656" y="57777"/>
                  </a:cubicBezTo>
                  <a:cubicBezTo>
                    <a:pt x="108059" y="56111"/>
                    <a:pt x="108059" y="56111"/>
                    <a:pt x="108059" y="56111"/>
                  </a:cubicBezTo>
                  <a:cubicBezTo>
                    <a:pt x="108059" y="55000"/>
                    <a:pt x="108059" y="55000"/>
                    <a:pt x="108059" y="55000"/>
                  </a:cubicBezTo>
                  <a:cubicBezTo>
                    <a:pt x="106865" y="53333"/>
                    <a:pt x="106865" y="53333"/>
                    <a:pt x="106865" y="53333"/>
                  </a:cubicBezTo>
                  <a:cubicBezTo>
                    <a:pt x="105074" y="50555"/>
                    <a:pt x="105074" y="50555"/>
                    <a:pt x="105074" y="50555"/>
                  </a:cubicBezTo>
                  <a:cubicBezTo>
                    <a:pt x="103880" y="49444"/>
                    <a:pt x="103880" y="49444"/>
                    <a:pt x="103880" y="49444"/>
                  </a:cubicBezTo>
                  <a:cubicBezTo>
                    <a:pt x="102089" y="48333"/>
                    <a:pt x="102089" y="48333"/>
                    <a:pt x="102089" y="48333"/>
                  </a:cubicBezTo>
                  <a:cubicBezTo>
                    <a:pt x="100298" y="46666"/>
                    <a:pt x="100298" y="46666"/>
                    <a:pt x="100298" y="46666"/>
                  </a:cubicBezTo>
                  <a:cubicBezTo>
                    <a:pt x="98507" y="45000"/>
                    <a:pt x="98507" y="45000"/>
                    <a:pt x="98507" y="45000"/>
                  </a:cubicBezTo>
                  <a:cubicBezTo>
                    <a:pt x="94328" y="43333"/>
                    <a:pt x="94328" y="43333"/>
                    <a:pt x="94328" y="43333"/>
                  </a:cubicBezTo>
                  <a:cubicBezTo>
                    <a:pt x="91343" y="39444"/>
                    <a:pt x="91343" y="39444"/>
                    <a:pt x="91343" y="39444"/>
                  </a:cubicBezTo>
                  <a:cubicBezTo>
                    <a:pt x="87761" y="35000"/>
                    <a:pt x="87761" y="35000"/>
                    <a:pt x="87761" y="35000"/>
                  </a:cubicBezTo>
                  <a:cubicBezTo>
                    <a:pt x="84776" y="32777"/>
                    <a:pt x="84776" y="32777"/>
                    <a:pt x="84776" y="32777"/>
                  </a:cubicBezTo>
                  <a:cubicBezTo>
                    <a:pt x="75223" y="25555"/>
                    <a:pt x="75223" y="25555"/>
                    <a:pt x="75223" y="25555"/>
                  </a:cubicBezTo>
                  <a:cubicBezTo>
                    <a:pt x="72238" y="22222"/>
                    <a:pt x="72238" y="22222"/>
                    <a:pt x="72238" y="22222"/>
                  </a:cubicBezTo>
                  <a:cubicBezTo>
                    <a:pt x="69253" y="19444"/>
                    <a:pt x="69253" y="19444"/>
                    <a:pt x="69253" y="19444"/>
                  </a:cubicBezTo>
                  <a:cubicBezTo>
                    <a:pt x="68059" y="17222"/>
                    <a:pt x="68059" y="17222"/>
                    <a:pt x="68059" y="17222"/>
                  </a:cubicBezTo>
                  <a:cubicBezTo>
                    <a:pt x="66268" y="15000"/>
                    <a:pt x="66268" y="15000"/>
                    <a:pt x="66268" y="15000"/>
                  </a:cubicBezTo>
                  <a:cubicBezTo>
                    <a:pt x="64477" y="13333"/>
                    <a:pt x="64477" y="13333"/>
                    <a:pt x="64477" y="13333"/>
                  </a:cubicBezTo>
                  <a:cubicBezTo>
                    <a:pt x="57313" y="10555"/>
                    <a:pt x="57313" y="10555"/>
                    <a:pt x="57313" y="10555"/>
                  </a:cubicBezTo>
                  <a:cubicBezTo>
                    <a:pt x="56119" y="8888"/>
                    <a:pt x="56119" y="8888"/>
                    <a:pt x="56119" y="8888"/>
                  </a:cubicBezTo>
                  <a:cubicBezTo>
                    <a:pt x="54925" y="7777"/>
                    <a:pt x="54925" y="7777"/>
                    <a:pt x="54925" y="7777"/>
                  </a:cubicBezTo>
                  <a:cubicBezTo>
                    <a:pt x="54925" y="6111"/>
                    <a:pt x="54925" y="6111"/>
                    <a:pt x="54925" y="6111"/>
                  </a:cubicBezTo>
                  <a:cubicBezTo>
                    <a:pt x="57910" y="4444"/>
                    <a:pt x="57910" y="4444"/>
                    <a:pt x="57910" y="4444"/>
                  </a:cubicBezTo>
                  <a:cubicBezTo>
                    <a:pt x="60298" y="2777"/>
                    <a:pt x="60298" y="2777"/>
                    <a:pt x="60298" y="2777"/>
                  </a:cubicBezTo>
                  <a:cubicBezTo>
                    <a:pt x="61492" y="2222"/>
                    <a:pt x="61492" y="2222"/>
                    <a:pt x="61492" y="2222"/>
                  </a:cubicBezTo>
                  <a:cubicBezTo>
                    <a:pt x="61492" y="1111"/>
                    <a:pt x="61492" y="1111"/>
                    <a:pt x="61492" y="1111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62089" y="0"/>
                    <a:pt x="62089" y="0"/>
                    <a:pt x="62089" y="0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28656" y="3333"/>
                    <a:pt x="28656" y="3333"/>
                    <a:pt x="28656" y="3333"/>
                  </a:cubicBezTo>
                  <a:cubicBezTo>
                    <a:pt x="0" y="5555"/>
                    <a:pt x="0" y="5555"/>
                    <a:pt x="0" y="5555"/>
                  </a:cubicBezTo>
                  <a:cubicBezTo>
                    <a:pt x="1791" y="13333"/>
                    <a:pt x="1791" y="13333"/>
                    <a:pt x="1791" y="13333"/>
                  </a:cubicBezTo>
                  <a:cubicBezTo>
                    <a:pt x="6567" y="32222"/>
                    <a:pt x="6567" y="32222"/>
                    <a:pt x="6567" y="32222"/>
                  </a:cubicBezTo>
                  <a:cubicBezTo>
                    <a:pt x="13731" y="54444"/>
                    <a:pt x="13731" y="54444"/>
                    <a:pt x="13731" y="54444"/>
                  </a:cubicBezTo>
                  <a:cubicBezTo>
                    <a:pt x="14925" y="59444"/>
                    <a:pt x="14925" y="59444"/>
                    <a:pt x="14925" y="59444"/>
                  </a:cubicBezTo>
                  <a:cubicBezTo>
                    <a:pt x="19701" y="67777"/>
                    <a:pt x="19701" y="67777"/>
                    <a:pt x="19701" y="67777"/>
                  </a:cubicBezTo>
                  <a:cubicBezTo>
                    <a:pt x="22686" y="71111"/>
                    <a:pt x="22686" y="71111"/>
                    <a:pt x="22686" y="71111"/>
                  </a:cubicBezTo>
                  <a:cubicBezTo>
                    <a:pt x="22686" y="73333"/>
                    <a:pt x="22686" y="73333"/>
                    <a:pt x="22686" y="73333"/>
                  </a:cubicBezTo>
                  <a:cubicBezTo>
                    <a:pt x="23283" y="76111"/>
                    <a:pt x="23283" y="76111"/>
                    <a:pt x="23283" y="76111"/>
                  </a:cubicBezTo>
                  <a:cubicBezTo>
                    <a:pt x="25074" y="77222"/>
                    <a:pt x="25074" y="77222"/>
                    <a:pt x="25074" y="77222"/>
                  </a:cubicBezTo>
                  <a:cubicBezTo>
                    <a:pt x="23880" y="80000"/>
                    <a:pt x="23880" y="80000"/>
                    <a:pt x="23880" y="80000"/>
                  </a:cubicBezTo>
                  <a:cubicBezTo>
                    <a:pt x="20895" y="81666"/>
                    <a:pt x="20895" y="81666"/>
                    <a:pt x="20895" y="81666"/>
                  </a:cubicBezTo>
                  <a:cubicBezTo>
                    <a:pt x="23283" y="83333"/>
                    <a:pt x="23283" y="83333"/>
                    <a:pt x="23283" y="83333"/>
                  </a:cubicBezTo>
                  <a:cubicBezTo>
                    <a:pt x="22686" y="86111"/>
                    <a:pt x="22686" y="86111"/>
                    <a:pt x="22686" y="86111"/>
                  </a:cubicBezTo>
                  <a:cubicBezTo>
                    <a:pt x="20895" y="87222"/>
                    <a:pt x="20895" y="87222"/>
                    <a:pt x="20895" y="87222"/>
                  </a:cubicBezTo>
                  <a:cubicBezTo>
                    <a:pt x="20895" y="90555"/>
                    <a:pt x="20895" y="90555"/>
                    <a:pt x="20895" y="90555"/>
                  </a:cubicBezTo>
                  <a:cubicBezTo>
                    <a:pt x="22089" y="95555"/>
                    <a:pt x="22089" y="95555"/>
                    <a:pt x="22089" y="95555"/>
                  </a:cubicBezTo>
                  <a:cubicBezTo>
                    <a:pt x="23283" y="97777"/>
                    <a:pt x="23283" y="97777"/>
                    <a:pt x="23283" y="97777"/>
                  </a:cubicBezTo>
                  <a:cubicBezTo>
                    <a:pt x="23880" y="101111"/>
                    <a:pt x="23880" y="101111"/>
                    <a:pt x="23880" y="101111"/>
                  </a:cubicBezTo>
                  <a:cubicBezTo>
                    <a:pt x="22686" y="102222"/>
                    <a:pt x="22686" y="102222"/>
                    <a:pt x="22686" y="102222"/>
                  </a:cubicBezTo>
                  <a:cubicBezTo>
                    <a:pt x="22089" y="103333"/>
                    <a:pt x="22089" y="103333"/>
                    <a:pt x="22089" y="103333"/>
                  </a:cubicBezTo>
                  <a:cubicBezTo>
                    <a:pt x="23283" y="105555"/>
                    <a:pt x="23283" y="105555"/>
                    <a:pt x="23283" y="105555"/>
                  </a:cubicBezTo>
                  <a:cubicBezTo>
                    <a:pt x="24477" y="107222"/>
                    <a:pt x="24477" y="107222"/>
                    <a:pt x="24477" y="107222"/>
                  </a:cubicBezTo>
                  <a:cubicBezTo>
                    <a:pt x="26865" y="110555"/>
                    <a:pt x="26865" y="110555"/>
                    <a:pt x="26865" y="110555"/>
                  </a:cubicBezTo>
                  <a:cubicBezTo>
                    <a:pt x="27462" y="111666"/>
                    <a:pt x="27462" y="111666"/>
                    <a:pt x="27462" y="111666"/>
                  </a:cubicBezTo>
                  <a:cubicBezTo>
                    <a:pt x="31044" y="118333"/>
                    <a:pt x="31044" y="118333"/>
                    <a:pt x="31044" y="118333"/>
                  </a:cubicBezTo>
                  <a:cubicBezTo>
                    <a:pt x="95522" y="115000"/>
                    <a:pt x="95522" y="115000"/>
                    <a:pt x="95522" y="115000"/>
                  </a:cubicBezTo>
                  <a:cubicBezTo>
                    <a:pt x="96119" y="120000"/>
                    <a:pt x="96119" y="120000"/>
                    <a:pt x="96119" y="120000"/>
                  </a:cubicBezTo>
                  <a:cubicBezTo>
                    <a:pt x="100895" y="120000"/>
                    <a:pt x="100895" y="120000"/>
                    <a:pt x="100895" y="120000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99104" y="107222"/>
                    <a:pt x="99104" y="107222"/>
                    <a:pt x="99104" y="107222"/>
                  </a:cubicBezTo>
                  <a:cubicBezTo>
                    <a:pt x="103283" y="107777"/>
                    <a:pt x="103283" y="107777"/>
                    <a:pt x="103283" y="107777"/>
                  </a:cubicBezTo>
                  <a:cubicBezTo>
                    <a:pt x="109253" y="108888"/>
                    <a:pt x="109253" y="108888"/>
                    <a:pt x="109253" y="108888"/>
                  </a:cubicBezTo>
                  <a:cubicBezTo>
                    <a:pt x="109850" y="107222"/>
                    <a:pt x="109850" y="107222"/>
                    <a:pt x="109850" y="107222"/>
                  </a:cubicBezTo>
                  <a:cubicBezTo>
                    <a:pt x="109850" y="107222"/>
                    <a:pt x="110447" y="105000"/>
                    <a:pt x="110447" y="105000"/>
                  </a:cubicBezTo>
                  <a:cubicBezTo>
                    <a:pt x="110447" y="104444"/>
                    <a:pt x="109850" y="104444"/>
                    <a:pt x="109850" y="104444"/>
                  </a:cubicBezTo>
                  <a:cubicBezTo>
                    <a:pt x="109850" y="104444"/>
                    <a:pt x="109253" y="103888"/>
                    <a:pt x="108656" y="103888"/>
                  </a:cubicBezTo>
                  <a:cubicBezTo>
                    <a:pt x="108059" y="103333"/>
                    <a:pt x="108059" y="102777"/>
                    <a:pt x="107462" y="102222"/>
                  </a:cubicBezTo>
                  <a:cubicBezTo>
                    <a:pt x="106865" y="101666"/>
                    <a:pt x="107462" y="101666"/>
                    <a:pt x="107462" y="101666"/>
                  </a:cubicBezTo>
                  <a:cubicBezTo>
                    <a:pt x="108656" y="101666"/>
                    <a:pt x="108656" y="101666"/>
                    <a:pt x="108656" y="101666"/>
                  </a:cubicBezTo>
                  <a:cubicBezTo>
                    <a:pt x="110447" y="101666"/>
                    <a:pt x="110447" y="101666"/>
                    <a:pt x="110447" y="101666"/>
                  </a:cubicBezTo>
                  <a:cubicBezTo>
                    <a:pt x="110447" y="101666"/>
                    <a:pt x="109850" y="100555"/>
                    <a:pt x="109850" y="99444"/>
                  </a:cubicBezTo>
                  <a:cubicBezTo>
                    <a:pt x="109253" y="98333"/>
                    <a:pt x="109253" y="98333"/>
                    <a:pt x="109253" y="98333"/>
                  </a:cubicBezTo>
                  <a:cubicBezTo>
                    <a:pt x="111044" y="97777"/>
                    <a:pt x="111044" y="97777"/>
                    <a:pt x="111044" y="97777"/>
                  </a:cubicBezTo>
                  <a:cubicBezTo>
                    <a:pt x="112238" y="96666"/>
                    <a:pt x="112238" y="96666"/>
                    <a:pt x="112238" y="96666"/>
                  </a:cubicBezTo>
                  <a:cubicBezTo>
                    <a:pt x="113432" y="93888"/>
                    <a:pt x="113432" y="93888"/>
                    <a:pt x="113432" y="93888"/>
                  </a:cubicBezTo>
                  <a:cubicBezTo>
                    <a:pt x="111641" y="93333"/>
                    <a:pt x="111641" y="93333"/>
                    <a:pt x="111641" y="93333"/>
                  </a:cubicBezTo>
                  <a:cubicBezTo>
                    <a:pt x="111641" y="93333"/>
                    <a:pt x="111641" y="92777"/>
                    <a:pt x="111641" y="92777"/>
                  </a:cubicBezTo>
                  <a:cubicBezTo>
                    <a:pt x="111641" y="92222"/>
                    <a:pt x="112238" y="92222"/>
                    <a:pt x="112238" y="91666"/>
                  </a:cubicBezTo>
                  <a:cubicBezTo>
                    <a:pt x="112238" y="91666"/>
                    <a:pt x="112835" y="91111"/>
                    <a:pt x="112835" y="91111"/>
                  </a:cubicBezTo>
                  <a:cubicBezTo>
                    <a:pt x="112835" y="89444"/>
                    <a:pt x="112835" y="89444"/>
                    <a:pt x="112835" y="89444"/>
                  </a:cubicBezTo>
                  <a:cubicBezTo>
                    <a:pt x="112835" y="85555"/>
                    <a:pt x="112835" y="85555"/>
                    <a:pt x="112835" y="85555"/>
                  </a:cubicBezTo>
                  <a:cubicBezTo>
                    <a:pt x="112835" y="83888"/>
                    <a:pt x="112835" y="83888"/>
                    <a:pt x="112835" y="83888"/>
                  </a:cubicBezTo>
                  <a:cubicBezTo>
                    <a:pt x="112835" y="83888"/>
                    <a:pt x="114029" y="83888"/>
                    <a:pt x="114626" y="83888"/>
                  </a:cubicBezTo>
                  <a:cubicBezTo>
                    <a:pt x="114626" y="83888"/>
                    <a:pt x="115820" y="84444"/>
                    <a:pt x="115820" y="84444"/>
                  </a:cubicBezTo>
                  <a:cubicBezTo>
                    <a:pt x="115820" y="84444"/>
                    <a:pt x="116417" y="83888"/>
                    <a:pt x="116417" y="83333"/>
                  </a:cubicBezTo>
                  <a:cubicBezTo>
                    <a:pt x="116417" y="83333"/>
                    <a:pt x="116417" y="83333"/>
                    <a:pt x="115223" y="82777"/>
                  </a:cubicBezTo>
                  <a:cubicBezTo>
                    <a:pt x="114626" y="82222"/>
                    <a:pt x="113432" y="81666"/>
                    <a:pt x="113432" y="81666"/>
                  </a:cubicBezTo>
                  <a:cubicBezTo>
                    <a:pt x="113432" y="81111"/>
                    <a:pt x="112835" y="80000"/>
                    <a:pt x="112835" y="80000"/>
                  </a:cubicBezTo>
                  <a:cubicBezTo>
                    <a:pt x="114029" y="80000"/>
                    <a:pt x="114029" y="80000"/>
                    <a:pt x="114029" y="80000"/>
                  </a:cubicBezTo>
                  <a:cubicBezTo>
                    <a:pt x="117014" y="80000"/>
                    <a:pt x="117014" y="80000"/>
                    <a:pt x="117014" y="80000"/>
                  </a:cubicBezTo>
                  <a:cubicBezTo>
                    <a:pt x="117611" y="78333"/>
                    <a:pt x="117611" y="78333"/>
                    <a:pt x="117611" y="78333"/>
                  </a:cubicBezTo>
                  <a:cubicBezTo>
                    <a:pt x="117611" y="78333"/>
                    <a:pt x="115223" y="78333"/>
                    <a:pt x="115223" y="78333"/>
                  </a:cubicBezTo>
                  <a:cubicBezTo>
                    <a:pt x="115223" y="78333"/>
                    <a:pt x="114029" y="77222"/>
                    <a:pt x="114029" y="77222"/>
                  </a:cubicBezTo>
                  <a:cubicBezTo>
                    <a:pt x="114626" y="76111"/>
                    <a:pt x="114626" y="76111"/>
                    <a:pt x="114626" y="76111"/>
                  </a:cubicBezTo>
                  <a:cubicBezTo>
                    <a:pt x="115223" y="76666"/>
                    <a:pt x="115223" y="76666"/>
                    <a:pt x="115223" y="76666"/>
                  </a:cubicBezTo>
                  <a:cubicBezTo>
                    <a:pt x="117611" y="76666"/>
                    <a:pt x="117611" y="76666"/>
                    <a:pt x="117611" y="76666"/>
                  </a:cubicBezTo>
                  <a:cubicBezTo>
                    <a:pt x="118805" y="76111"/>
                    <a:pt x="118805" y="76111"/>
                    <a:pt x="118805" y="76111"/>
                  </a:cubicBezTo>
                  <a:cubicBezTo>
                    <a:pt x="118805" y="74444"/>
                    <a:pt x="118805" y="74444"/>
                    <a:pt x="118805" y="74444"/>
                  </a:cubicBezTo>
                  <a:cubicBezTo>
                    <a:pt x="118805" y="73333"/>
                    <a:pt x="118805" y="73333"/>
                    <a:pt x="118805" y="73333"/>
                  </a:cubicBezTo>
                  <a:cubicBezTo>
                    <a:pt x="120000" y="72222"/>
                    <a:pt x="120000" y="72222"/>
                    <a:pt x="120000" y="72222"/>
                  </a:cubicBezTo>
                  <a:cubicBezTo>
                    <a:pt x="119402" y="71666"/>
                    <a:pt x="119402" y="71666"/>
                    <a:pt x="119402" y="71666"/>
                  </a:cubicBezTo>
                  <a:lnTo>
                    <a:pt x="118208" y="711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0" name="Shape 1419">
              <a:extLst>
                <a:ext uri="{FF2B5EF4-FFF2-40B4-BE49-F238E27FC236}">
                  <a16:creationId xmlns:a16="http://schemas.microsoft.com/office/drawing/2014/main" id="{0E535EC6-FB79-4751-8C83-FD7FB4CDC14E}"/>
                </a:ext>
              </a:extLst>
            </p:cNvPr>
            <p:cNvSpPr/>
            <p:nvPr/>
          </p:nvSpPr>
          <p:spPr>
            <a:xfrm>
              <a:off x="5595033" y="2051059"/>
              <a:ext cx="1098629" cy="6159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129" y="109640"/>
                  </a:moveTo>
                  <a:lnTo>
                    <a:pt x="81774" y="101870"/>
                  </a:lnTo>
                  <a:lnTo>
                    <a:pt x="117580" y="88920"/>
                  </a:lnTo>
                  <a:lnTo>
                    <a:pt x="120000" y="87194"/>
                  </a:lnTo>
                  <a:lnTo>
                    <a:pt x="120000" y="84604"/>
                  </a:lnTo>
                  <a:lnTo>
                    <a:pt x="119032" y="80287"/>
                  </a:lnTo>
                  <a:lnTo>
                    <a:pt x="117580" y="76834"/>
                  </a:lnTo>
                  <a:lnTo>
                    <a:pt x="115645" y="74244"/>
                  </a:lnTo>
                  <a:lnTo>
                    <a:pt x="114677" y="74244"/>
                  </a:lnTo>
                  <a:lnTo>
                    <a:pt x="112258" y="71654"/>
                  </a:lnTo>
                  <a:lnTo>
                    <a:pt x="111774" y="69064"/>
                  </a:lnTo>
                  <a:lnTo>
                    <a:pt x="110322" y="67338"/>
                  </a:lnTo>
                  <a:lnTo>
                    <a:pt x="109354" y="63884"/>
                  </a:lnTo>
                  <a:lnTo>
                    <a:pt x="108387" y="62158"/>
                  </a:lnTo>
                  <a:lnTo>
                    <a:pt x="108387" y="60431"/>
                  </a:lnTo>
                  <a:lnTo>
                    <a:pt x="109354" y="58705"/>
                  </a:lnTo>
                  <a:lnTo>
                    <a:pt x="111290" y="60431"/>
                  </a:lnTo>
                  <a:lnTo>
                    <a:pt x="110322" y="57841"/>
                  </a:lnTo>
                  <a:lnTo>
                    <a:pt x="109354" y="55251"/>
                  </a:lnTo>
                  <a:lnTo>
                    <a:pt x="108387" y="54388"/>
                  </a:lnTo>
                  <a:lnTo>
                    <a:pt x="104032" y="51798"/>
                  </a:lnTo>
                  <a:lnTo>
                    <a:pt x="102096" y="46618"/>
                  </a:lnTo>
                  <a:lnTo>
                    <a:pt x="102096" y="45755"/>
                  </a:lnTo>
                  <a:lnTo>
                    <a:pt x="104032" y="47482"/>
                  </a:lnTo>
                  <a:lnTo>
                    <a:pt x="106451" y="48345"/>
                  </a:lnTo>
                  <a:lnTo>
                    <a:pt x="106935" y="50935"/>
                  </a:lnTo>
                  <a:lnTo>
                    <a:pt x="109838" y="51798"/>
                  </a:lnTo>
                  <a:lnTo>
                    <a:pt x="108870" y="48345"/>
                  </a:lnTo>
                  <a:lnTo>
                    <a:pt x="108870" y="44028"/>
                  </a:lnTo>
                  <a:lnTo>
                    <a:pt x="108870" y="41438"/>
                  </a:lnTo>
                  <a:lnTo>
                    <a:pt x="106935" y="42302"/>
                  </a:lnTo>
                  <a:lnTo>
                    <a:pt x="104032" y="38848"/>
                  </a:lnTo>
                  <a:lnTo>
                    <a:pt x="102580" y="35395"/>
                  </a:lnTo>
                  <a:lnTo>
                    <a:pt x="102096" y="35395"/>
                  </a:lnTo>
                  <a:lnTo>
                    <a:pt x="101612" y="37122"/>
                  </a:lnTo>
                  <a:lnTo>
                    <a:pt x="100161" y="37122"/>
                  </a:lnTo>
                  <a:lnTo>
                    <a:pt x="98225" y="33669"/>
                  </a:lnTo>
                  <a:lnTo>
                    <a:pt x="96290" y="31942"/>
                  </a:lnTo>
                  <a:lnTo>
                    <a:pt x="94354" y="31079"/>
                  </a:lnTo>
                  <a:lnTo>
                    <a:pt x="93387" y="31942"/>
                  </a:lnTo>
                  <a:lnTo>
                    <a:pt x="91935" y="32805"/>
                  </a:lnTo>
                  <a:lnTo>
                    <a:pt x="90967" y="31079"/>
                  </a:lnTo>
                  <a:lnTo>
                    <a:pt x="90967" y="21582"/>
                  </a:lnTo>
                  <a:lnTo>
                    <a:pt x="92419" y="20719"/>
                  </a:lnTo>
                  <a:lnTo>
                    <a:pt x="93387" y="18129"/>
                  </a:lnTo>
                  <a:lnTo>
                    <a:pt x="92903" y="14676"/>
                  </a:lnTo>
                  <a:lnTo>
                    <a:pt x="90967" y="12086"/>
                  </a:lnTo>
                  <a:lnTo>
                    <a:pt x="88548" y="8633"/>
                  </a:lnTo>
                  <a:lnTo>
                    <a:pt x="83709" y="3453"/>
                  </a:lnTo>
                  <a:lnTo>
                    <a:pt x="82741" y="4316"/>
                  </a:lnTo>
                  <a:lnTo>
                    <a:pt x="81290" y="6906"/>
                  </a:lnTo>
                  <a:lnTo>
                    <a:pt x="80322" y="6906"/>
                  </a:lnTo>
                  <a:lnTo>
                    <a:pt x="77419" y="4316"/>
                  </a:lnTo>
                  <a:lnTo>
                    <a:pt x="73064" y="0"/>
                  </a:lnTo>
                  <a:lnTo>
                    <a:pt x="73064" y="6906"/>
                  </a:lnTo>
                  <a:lnTo>
                    <a:pt x="72096" y="12949"/>
                  </a:lnTo>
                  <a:lnTo>
                    <a:pt x="71129" y="15539"/>
                  </a:lnTo>
                  <a:lnTo>
                    <a:pt x="69677" y="18129"/>
                  </a:lnTo>
                  <a:lnTo>
                    <a:pt x="67258" y="25899"/>
                  </a:lnTo>
                  <a:lnTo>
                    <a:pt x="66774" y="24172"/>
                  </a:lnTo>
                  <a:lnTo>
                    <a:pt x="65322" y="24172"/>
                  </a:lnTo>
                  <a:lnTo>
                    <a:pt x="64838" y="24172"/>
                  </a:lnTo>
                  <a:lnTo>
                    <a:pt x="64354" y="27625"/>
                  </a:lnTo>
                  <a:lnTo>
                    <a:pt x="63387" y="31079"/>
                  </a:lnTo>
                  <a:lnTo>
                    <a:pt x="61935" y="37985"/>
                  </a:lnTo>
                  <a:lnTo>
                    <a:pt x="61451" y="39712"/>
                  </a:lnTo>
                  <a:lnTo>
                    <a:pt x="60483" y="38848"/>
                  </a:lnTo>
                  <a:lnTo>
                    <a:pt x="58064" y="37122"/>
                  </a:lnTo>
                  <a:lnTo>
                    <a:pt x="56129" y="35395"/>
                  </a:lnTo>
                  <a:lnTo>
                    <a:pt x="55645" y="41438"/>
                  </a:lnTo>
                  <a:lnTo>
                    <a:pt x="54193" y="51798"/>
                  </a:lnTo>
                  <a:lnTo>
                    <a:pt x="52741" y="58705"/>
                  </a:lnTo>
                  <a:lnTo>
                    <a:pt x="50322" y="63021"/>
                  </a:lnTo>
                  <a:lnTo>
                    <a:pt x="49838" y="67338"/>
                  </a:lnTo>
                  <a:lnTo>
                    <a:pt x="50322" y="74244"/>
                  </a:lnTo>
                  <a:lnTo>
                    <a:pt x="48387" y="76834"/>
                  </a:lnTo>
                  <a:lnTo>
                    <a:pt x="43064" y="82014"/>
                  </a:lnTo>
                  <a:lnTo>
                    <a:pt x="39677" y="87194"/>
                  </a:lnTo>
                  <a:lnTo>
                    <a:pt x="35322" y="88920"/>
                  </a:lnTo>
                  <a:lnTo>
                    <a:pt x="33387" y="86330"/>
                  </a:lnTo>
                  <a:lnTo>
                    <a:pt x="30483" y="92374"/>
                  </a:lnTo>
                  <a:lnTo>
                    <a:pt x="29516" y="92374"/>
                  </a:lnTo>
                  <a:lnTo>
                    <a:pt x="27096" y="90647"/>
                  </a:lnTo>
                  <a:lnTo>
                    <a:pt x="24193" y="86330"/>
                  </a:lnTo>
                  <a:lnTo>
                    <a:pt x="23709" y="83741"/>
                  </a:lnTo>
                  <a:lnTo>
                    <a:pt x="22258" y="83741"/>
                  </a:lnTo>
                  <a:lnTo>
                    <a:pt x="21774" y="85467"/>
                  </a:lnTo>
                  <a:lnTo>
                    <a:pt x="20806" y="88920"/>
                  </a:lnTo>
                  <a:lnTo>
                    <a:pt x="18870" y="94100"/>
                  </a:lnTo>
                  <a:lnTo>
                    <a:pt x="13548" y="97553"/>
                  </a:lnTo>
                  <a:lnTo>
                    <a:pt x="12096" y="101870"/>
                  </a:lnTo>
                  <a:lnTo>
                    <a:pt x="10645" y="109640"/>
                  </a:lnTo>
                  <a:lnTo>
                    <a:pt x="8709" y="110503"/>
                  </a:lnTo>
                  <a:lnTo>
                    <a:pt x="7258" y="112230"/>
                  </a:lnTo>
                  <a:lnTo>
                    <a:pt x="4838" y="114820"/>
                  </a:lnTo>
                  <a:lnTo>
                    <a:pt x="2903" y="117410"/>
                  </a:lnTo>
                  <a:lnTo>
                    <a:pt x="0" y="120000"/>
                  </a:lnTo>
                  <a:lnTo>
                    <a:pt x="30967" y="114820"/>
                  </a:lnTo>
                  <a:lnTo>
                    <a:pt x="56129" y="1096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1" name="Shape 1420">
              <a:extLst>
                <a:ext uri="{FF2B5EF4-FFF2-40B4-BE49-F238E27FC236}">
                  <a16:creationId xmlns:a16="http://schemas.microsoft.com/office/drawing/2014/main" id="{94005516-FDD3-4CF1-B5A2-0F90AA494FCC}"/>
                </a:ext>
              </a:extLst>
            </p:cNvPr>
            <p:cNvSpPr/>
            <p:nvPr/>
          </p:nvSpPr>
          <p:spPr>
            <a:xfrm>
              <a:off x="5692493" y="2884105"/>
              <a:ext cx="708793" cy="5494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22" y="11428"/>
                  </a:moveTo>
                  <a:cubicBezTo>
                    <a:pt x="59682" y="3265"/>
                    <a:pt x="59682" y="3265"/>
                    <a:pt x="59682" y="3265"/>
                  </a:cubicBezTo>
                  <a:cubicBezTo>
                    <a:pt x="55873" y="816"/>
                    <a:pt x="55873" y="816"/>
                    <a:pt x="55873" y="816"/>
                  </a:cubicBezTo>
                  <a:cubicBezTo>
                    <a:pt x="50158" y="0"/>
                    <a:pt x="50158" y="0"/>
                    <a:pt x="50158" y="0"/>
                  </a:cubicBezTo>
                  <a:cubicBezTo>
                    <a:pt x="45714" y="816"/>
                    <a:pt x="45714" y="816"/>
                    <a:pt x="45714" y="816"/>
                  </a:cubicBezTo>
                  <a:cubicBezTo>
                    <a:pt x="42539" y="3265"/>
                    <a:pt x="42539" y="3265"/>
                    <a:pt x="42539" y="3265"/>
                  </a:cubicBezTo>
                  <a:cubicBezTo>
                    <a:pt x="40634" y="4081"/>
                    <a:pt x="40634" y="4081"/>
                    <a:pt x="40634" y="4081"/>
                  </a:cubicBezTo>
                  <a:cubicBezTo>
                    <a:pt x="36825" y="4897"/>
                    <a:pt x="36825" y="4897"/>
                    <a:pt x="36825" y="4897"/>
                  </a:cubicBezTo>
                  <a:cubicBezTo>
                    <a:pt x="29206" y="3265"/>
                    <a:pt x="29206" y="3265"/>
                    <a:pt x="29206" y="3265"/>
                  </a:cubicBezTo>
                  <a:cubicBezTo>
                    <a:pt x="24761" y="3265"/>
                    <a:pt x="24761" y="3265"/>
                    <a:pt x="24761" y="3265"/>
                  </a:cubicBezTo>
                  <a:cubicBezTo>
                    <a:pt x="19682" y="4081"/>
                    <a:pt x="19682" y="4081"/>
                    <a:pt x="19682" y="4081"/>
                  </a:cubicBezTo>
                  <a:cubicBezTo>
                    <a:pt x="16507" y="5714"/>
                    <a:pt x="16507" y="5714"/>
                    <a:pt x="16507" y="5714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7619" y="14693"/>
                    <a:pt x="7619" y="14693"/>
                    <a:pt x="7619" y="14693"/>
                  </a:cubicBezTo>
                  <a:cubicBezTo>
                    <a:pt x="6984" y="16326"/>
                    <a:pt x="6984" y="16326"/>
                    <a:pt x="6984" y="16326"/>
                  </a:cubicBezTo>
                  <a:cubicBezTo>
                    <a:pt x="6984" y="17959"/>
                    <a:pt x="6984" y="17959"/>
                    <a:pt x="6984" y="17959"/>
                  </a:cubicBezTo>
                  <a:cubicBezTo>
                    <a:pt x="5714" y="18775"/>
                    <a:pt x="5714" y="18775"/>
                    <a:pt x="5714" y="18775"/>
                  </a:cubicBezTo>
                  <a:cubicBezTo>
                    <a:pt x="3174" y="21224"/>
                    <a:pt x="3174" y="21224"/>
                    <a:pt x="3174" y="21224"/>
                  </a:cubicBezTo>
                  <a:cubicBezTo>
                    <a:pt x="0" y="23673"/>
                    <a:pt x="0" y="23673"/>
                    <a:pt x="0" y="23673"/>
                  </a:cubicBezTo>
                  <a:cubicBezTo>
                    <a:pt x="0" y="26122"/>
                    <a:pt x="0" y="26122"/>
                    <a:pt x="0" y="26122"/>
                  </a:cubicBezTo>
                  <a:cubicBezTo>
                    <a:pt x="1269" y="27755"/>
                    <a:pt x="1269" y="27755"/>
                    <a:pt x="1269" y="27755"/>
                  </a:cubicBezTo>
                  <a:cubicBezTo>
                    <a:pt x="2539" y="30204"/>
                    <a:pt x="2539" y="30204"/>
                    <a:pt x="2539" y="30204"/>
                  </a:cubicBezTo>
                  <a:cubicBezTo>
                    <a:pt x="10158" y="34285"/>
                    <a:pt x="10158" y="34285"/>
                    <a:pt x="10158" y="34285"/>
                  </a:cubicBezTo>
                  <a:cubicBezTo>
                    <a:pt x="12063" y="36734"/>
                    <a:pt x="12063" y="36734"/>
                    <a:pt x="12063" y="36734"/>
                  </a:cubicBezTo>
                  <a:cubicBezTo>
                    <a:pt x="13968" y="40000"/>
                    <a:pt x="13968" y="40000"/>
                    <a:pt x="13968" y="40000"/>
                  </a:cubicBezTo>
                  <a:cubicBezTo>
                    <a:pt x="15238" y="43265"/>
                    <a:pt x="15238" y="43265"/>
                    <a:pt x="15238" y="43265"/>
                  </a:cubicBezTo>
                  <a:cubicBezTo>
                    <a:pt x="18412" y="47346"/>
                    <a:pt x="18412" y="47346"/>
                    <a:pt x="18412" y="47346"/>
                  </a:cubicBezTo>
                  <a:cubicBezTo>
                    <a:pt x="21587" y="52244"/>
                    <a:pt x="21587" y="52244"/>
                    <a:pt x="21587" y="52244"/>
                  </a:cubicBezTo>
                  <a:cubicBezTo>
                    <a:pt x="31746" y="62857"/>
                    <a:pt x="31746" y="62857"/>
                    <a:pt x="31746" y="62857"/>
                  </a:cubicBezTo>
                  <a:cubicBezTo>
                    <a:pt x="34920" y="66122"/>
                    <a:pt x="34920" y="66122"/>
                    <a:pt x="34920" y="66122"/>
                  </a:cubicBezTo>
                  <a:cubicBezTo>
                    <a:pt x="38730" y="72653"/>
                    <a:pt x="38730" y="72653"/>
                    <a:pt x="38730" y="72653"/>
                  </a:cubicBezTo>
                  <a:cubicBezTo>
                    <a:pt x="41904" y="78367"/>
                    <a:pt x="41904" y="78367"/>
                    <a:pt x="41904" y="78367"/>
                  </a:cubicBezTo>
                  <a:cubicBezTo>
                    <a:pt x="46349" y="80816"/>
                    <a:pt x="46349" y="80816"/>
                    <a:pt x="46349" y="80816"/>
                  </a:cubicBezTo>
                  <a:cubicBezTo>
                    <a:pt x="48253" y="83265"/>
                    <a:pt x="48253" y="83265"/>
                    <a:pt x="48253" y="83265"/>
                  </a:cubicBezTo>
                  <a:cubicBezTo>
                    <a:pt x="50158" y="85714"/>
                    <a:pt x="50158" y="85714"/>
                    <a:pt x="50158" y="85714"/>
                  </a:cubicBezTo>
                  <a:cubicBezTo>
                    <a:pt x="52063" y="87346"/>
                    <a:pt x="52063" y="87346"/>
                    <a:pt x="52063" y="87346"/>
                  </a:cubicBezTo>
                  <a:cubicBezTo>
                    <a:pt x="53333" y="88979"/>
                    <a:pt x="53333" y="88979"/>
                    <a:pt x="53333" y="88979"/>
                  </a:cubicBezTo>
                  <a:cubicBezTo>
                    <a:pt x="55238" y="93061"/>
                    <a:pt x="55238" y="93061"/>
                    <a:pt x="55238" y="93061"/>
                  </a:cubicBezTo>
                  <a:cubicBezTo>
                    <a:pt x="56507" y="95510"/>
                    <a:pt x="56507" y="95510"/>
                    <a:pt x="56507" y="95510"/>
                  </a:cubicBezTo>
                  <a:cubicBezTo>
                    <a:pt x="56507" y="97142"/>
                    <a:pt x="56507" y="97142"/>
                    <a:pt x="56507" y="97142"/>
                  </a:cubicBezTo>
                  <a:cubicBezTo>
                    <a:pt x="57142" y="99591"/>
                    <a:pt x="57142" y="99591"/>
                    <a:pt x="57142" y="99591"/>
                  </a:cubicBezTo>
                  <a:cubicBezTo>
                    <a:pt x="57777" y="101224"/>
                    <a:pt x="57777" y="101224"/>
                    <a:pt x="57777" y="101224"/>
                  </a:cubicBezTo>
                  <a:cubicBezTo>
                    <a:pt x="58412" y="101224"/>
                    <a:pt x="58412" y="101224"/>
                    <a:pt x="58412" y="101224"/>
                  </a:cubicBezTo>
                  <a:cubicBezTo>
                    <a:pt x="60317" y="102040"/>
                    <a:pt x="60317" y="102040"/>
                    <a:pt x="60317" y="102040"/>
                  </a:cubicBezTo>
                  <a:cubicBezTo>
                    <a:pt x="62222" y="103673"/>
                    <a:pt x="62222" y="103673"/>
                    <a:pt x="62222" y="103673"/>
                  </a:cubicBezTo>
                  <a:cubicBezTo>
                    <a:pt x="62222" y="104489"/>
                    <a:pt x="62222" y="104489"/>
                    <a:pt x="62222" y="104489"/>
                  </a:cubicBezTo>
                  <a:cubicBezTo>
                    <a:pt x="62222" y="106122"/>
                    <a:pt x="62222" y="106122"/>
                    <a:pt x="62222" y="106122"/>
                  </a:cubicBezTo>
                  <a:cubicBezTo>
                    <a:pt x="62857" y="108571"/>
                    <a:pt x="62857" y="108571"/>
                    <a:pt x="62857" y="108571"/>
                  </a:cubicBezTo>
                  <a:cubicBezTo>
                    <a:pt x="65396" y="111836"/>
                    <a:pt x="65396" y="111836"/>
                    <a:pt x="65396" y="111836"/>
                  </a:cubicBezTo>
                  <a:cubicBezTo>
                    <a:pt x="65396" y="112653"/>
                    <a:pt x="65396" y="112653"/>
                    <a:pt x="65396" y="112653"/>
                  </a:cubicBezTo>
                  <a:cubicBezTo>
                    <a:pt x="65396" y="115918"/>
                    <a:pt x="65396" y="115918"/>
                    <a:pt x="65396" y="115918"/>
                  </a:cubicBezTo>
                  <a:cubicBezTo>
                    <a:pt x="66031" y="118367"/>
                    <a:pt x="66031" y="118367"/>
                    <a:pt x="66031" y="118367"/>
                  </a:cubicBezTo>
                  <a:cubicBezTo>
                    <a:pt x="67301" y="119183"/>
                    <a:pt x="67301" y="119183"/>
                    <a:pt x="67301" y="119183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15102"/>
                    <a:pt x="68571" y="115102"/>
                    <a:pt x="68571" y="115102"/>
                  </a:cubicBezTo>
                  <a:cubicBezTo>
                    <a:pt x="69841" y="114285"/>
                    <a:pt x="69841" y="114285"/>
                    <a:pt x="69841" y="114285"/>
                  </a:cubicBezTo>
                  <a:cubicBezTo>
                    <a:pt x="73015" y="114285"/>
                    <a:pt x="73015" y="114285"/>
                    <a:pt x="73015" y="114285"/>
                  </a:cubicBezTo>
                  <a:cubicBezTo>
                    <a:pt x="73650" y="114285"/>
                    <a:pt x="73650" y="114285"/>
                    <a:pt x="73650" y="114285"/>
                  </a:cubicBezTo>
                  <a:cubicBezTo>
                    <a:pt x="73650" y="114285"/>
                    <a:pt x="74920" y="113469"/>
                    <a:pt x="74920" y="113469"/>
                  </a:cubicBezTo>
                  <a:cubicBezTo>
                    <a:pt x="74920" y="112653"/>
                    <a:pt x="74285" y="111836"/>
                    <a:pt x="74285" y="111836"/>
                  </a:cubicBezTo>
                  <a:cubicBezTo>
                    <a:pt x="73650" y="111836"/>
                    <a:pt x="73650" y="111836"/>
                    <a:pt x="73650" y="111836"/>
                  </a:cubicBezTo>
                  <a:cubicBezTo>
                    <a:pt x="73650" y="111836"/>
                    <a:pt x="71111" y="111020"/>
                    <a:pt x="71111" y="111020"/>
                  </a:cubicBezTo>
                  <a:cubicBezTo>
                    <a:pt x="70476" y="111020"/>
                    <a:pt x="69841" y="109387"/>
                    <a:pt x="69841" y="109387"/>
                  </a:cubicBezTo>
                  <a:cubicBezTo>
                    <a:pt x="69841" y="108571"/>
                    <a:pt x="69841" y="108571"/>
                    <a:pt x="69841" y="108571"/>
                  </a:cubicBezTo>
                  <a:cubicBezTo>
                    <a:pt x="70476" y="105306"/>
                    <a:pt x="70476" y="105306"/>
                    <a:pt x="70476" y="105306"/>
                  </a:cubicBezTo>
                  <a:cubicBezTo>
                    <a:pt x="73015" y="107755"/>
                    <a:pt x="73015" y="107755"/>
                    <a:pt x="73015" y="107755"/>
                  </a:cubicBezTo>
                  <a:cubicBezTo>
                    <a:pt x="73650" y="108571"/>
                    <a:pt x="73650" y="108571"/>
                    <a:pt x="73650" y="108571"/>
                  </a:cubicBezTo>
                  <a:cubicBezTo>
                    <a:pt x="75555" y="110204"/>
                    <a:pt x="75555" y="110204"/>
                    <a:pt x="75555" y="110204"/>
                  </a:cubicBezTo>
                  <a:cubicBezTo>
                    <a:pt x="78095" y="109387"/>
                    <a:pt x="78095" y="109387"/>
                    <a:pt x="78095" y="109387"/>
                  </a:cubicBezTo>
                  <a:cubicBezTo>
                    <a:pt x="78730" y="104489"/>
                    <a:pt x="78730" y="104489"/>
                    <a:pt x="78730" y="104489"/>
                  </a:cubicBezTo>
                  <a:cubicBezTo>
                    <a:pt x="78730" y="103673"/>
                    <a:pt x="78730" y="103673"/>
                    <a:pt x="78730" y="103673"/>
                  </a:cubicBezTo>
                  <a:cubicBezTo>
                    <a:pt x="78095" y="100408"/>
                    <a:pt x="78095" y="100408"/>
                    <a:pt x="78095" y="100408"/>
                  </a:cubicBezTo>
                  <a:cubicBezTo>
                    <a:pt x="80000" y="100408"/>
                    <a:pt x="80000" y="100408"/>
                    <a:pt x="80000" y="100408"/>
                  </a:cubicBezTo>
                  <a:cubicBezTo>
                    <a:pt x="82539" y="100408"/>
                    <a:pt x="82539" y="100408"/>
                    <a:pt x="82539" y="100408"/>
                  </a:cubicBezTo>
                  <a:cubicBezTo>
                    <a:pt x="85714" y="97959"/>
                    <a:pt x="85714" y="97959"/>
                    <a:pt x="85714" y="97959"/>
                  </a:cubicBezTo>
                  <a:cubicBezTo>
                    <a:pt x="85714" y="97142"/>
                    <a:pt x="85714" y="97142"/>
                    <a:pt x="85714" y="97142"/>
                  </a:cubicBezTo>
                  <a:cubicBezTo>
                    <a:pt x="84444" y="96326"/>
                    <a:pt x="84444" y="96326"/>
                    <a:pt x="84444" y="96326"/>
                  </a:cubicBezTo>
                  <a:cubicBezTo>
                    <a:pt x="83174" y="96326"/>
                    <a:pt x="83174" y="96326"/>
                    <a:pt x="83174" y="96326"/>
                  </a:cubicBezTo>
                  <a:cubicBezTo>
                    <a:pt x="81904" y="95510"/>
                    <a:pt x="81904" y="95510"/>
                    <a:pt x="81904" y="95510"/>
                  </a:cubicBezTo>
                  <a:cubicBezTo>
                    <a:pt x="81904" y="93877"/>
                    <a:pt x="81904" y="93877"/>
                    <a:pt x="81904" y="93877"/>
                  </a:cubicBezTo>
                  <a:cubicBezTo>
                    <a:pt x="83809" y="93061"/>
                    <a:pt x="83809" y="93061"/>
                    <a:pt x="83809" y="93061"/>
                  </a:cubicBezTo>
                  <a:cubicBezTo>
                    <a:pt x="84444" y="93877"/>
                    <a:pt x="84444" y="93877"/>
                    <a:pt x="84444" y="93877"/>
                  </a:cubicBezTo>
                  <a:cubicBezTo>
                    <a:pt x="86349" y="95510"/>
                    <a:pt x="86349" y="95510"/>
                    <a:pt x="86349" y="95510"/>
                  </a:cubicBezTo>
                  <a:cubicBezTo>
                    <a:pt x="87619" y="95510"/>
                    <a:pt x="87619" y="95510"/>
                    <a:pt x="87619" y="95510"/>
                  </a:cubicBezTo>
                  <a:cubicBezTo>
                    <a:pt x="90158" y="93061"/>
                    <a:pt x="90158" y="93061"/>
                    <a:pt x="90158" y="93061"/>
                  </a:cubicBezTo>
                  <a:cubicBezTo>
                    <a:pt x="92063" y="89795"/>
                    <a:pt x="92063" y="89795"/>
                    <a:pt x="92063" y="89795"/>
                  </a:cubicBezTo>
                  <a:cubicBezTo>
                    <a:pt x="91428" y="87346"/>
                    <a:pt x="91428" y="87346"/>
                    <a:pt x="91428" y="87346"/>
                  </a:cubicBezTo>
                  <a:cubicBezTo>
                    <a:pt x="89523" y="85714"/>
                    <a:pt x="89523" y="85714"/>
                    <a:pt x="89523" y="85714"/>
                  </a:cubicBezTo>
                  <a:cubicBezTo>
                    <a:pt x="89523" y="84897"/>
                    <a:pt x="89523" y="84897"/>
                    <a:pt x="89523" y="84897"/>
                  </a:cubicBezTo>
                  <a:cubicBezTo>
                    <a:pt x="90793" y="84081"/>
                    <a:pt x="90793" y="84081"/>
                    <a:pt x="90793" y="84081"/>
                  </a:cubicBezTo>
                  <a:cubicBezTo>
                    <a:pt x="93333" y="85714"/>
                    <a:pt x="93333" y="85714"/>
                    <a:pt x="93333" y="85714"/>
                  </a:cubicBezTo>
                  <a:cubicBezTo>
                    <a:pt x="94603" y="84081"/>
                    <a:pt x="94603" y="84081"/>
                    <a:pt x="94603" y="84081"/>
                  </a:cubicBezTo>
                  <a:cubicBezTo>
                    <a:pt x="95873" y="81632"/>
                    <a:pt x="95873" y="81632"/>
                    <a:pt x="95873" y="81632"/>
                  </a:cubicBezTo>
                  <a:cubicBezTo>
                    <a:pt x="98412" y="75918"/>
                    <a:pt x="98412" y="75918"/>
                    <a:pt x="98412" y="75918"/>
                  </a:cubicBezTo>
                  <a:cubicBezTo>
                    <a:pt x="100952" y="73469"/>
                    <a:pt x="100952" y="73469"/>
                    <a:pt x="100952" y="73469"/>
                  </a:cubicBezTo>
                  <a:cubicBezTo>
                    <a:pt x="104126" y="72653"/>
                    <a:pt x="104126" y="72653"/>
                    <a:pt x="104126" y="72653"/>
                  </a:cubicBezTo>
                  <a:cubicBezTo>
                    <a:pt x="106031" y="68571"/>
                    <a:pt x="106031" y="68571"/>
                    <a:pt x="106031" y="68571"/>
                  </a:cubicBezTo>
                  <a:cubicBezTo>
                    <a:pt x="107301" y="66122"/>
                    <a:pt x="107301" y="66122"/>
                    <a:pt x="107301" y="66122"/>
                  </a:cubicBezTo>
                  <a:cubicBezTo>
                    <a:pt x="106031" y="64489"/>
                    <a:pt x="106031" y="64489"/>
                    <a:pt x="106031" y="64489"/>
                  </a:cubicBezTo>
                  <a:cubicBezTo>
                    <a:pt x="104761" y="61224"/>
                    <a:pt x="104761" y="61224"/>
                    <a:pt x="104761" y="61224"/>
                  </a:cubicBezTo>
                  <a:cubicBezTo>
                    <a:pt x="106031" y="61224"/>
                    <a:pt x="106031" y="61224"/>
                    <a:pt x="106031" y="61224"/>
                  </a:cubicBezTo>
                  <a:cubicBezTo>
                    <a:pt x="107301" y="61224"/>
                    <a:pt x="107301" y="61224"/>
                    <a:pt x="107301" y="61224"/>
                  </a:cubicBezTo>
                  <a:cubicBezTo>
                    <a:pt x="107301" y="58775"/>
                    <a:pt x="107301" y="58775"/>
                    <a:pt x="107301" y="58775"/>
                  </a:cubicBezTo>
                  <a:cubicBezTo>
                    <a:pt x="107936" y="57142"/>
                    <a:pt x="107936" y="57142"/>
                    <a:pt x="107936" y="57142"/>
                  </a:cubicBezTo>
                  <a:cubicBezTo>
                    <a:pt x="109841" y="53877"/>
                    <a:pt x="109841" y="53877"/>
                    <a:pt x="109841" y="53877"/>
                  </a:cubicBezTo>
                  <a:cubicBezTo>
                    <a:pt x="111111" y="48979"/>
                    <a:pt x="111111" y="48979"/>
                    <a:pt x="111111" y="48979"/>
                  </a:cubicBezTo>
                  <a:cubicBezTo>
                    <a:pt x="112380" y="45714"/>
                    <a:pt x="112380" y="45714"/>
                    <a:pt x="112380" y="45714"/>
                  </a:cubicBezTo>
                  <a:cubicBezTo>
                    <a:pt x="113015" y="44081"/>
                    <a:pt x="113015" y="44081"/>
                    <a:pt x="113015" y="44081"/>
                  </a:cubicBezTo>
                  <a:cubicBezTo>
                    <a:pt x="114285" y="42448"/>
                    <a:pt x="114285" y="42448"/>
                    <a:pt x="114285" y="42448"/>
                  </a:cubicBezTo>
                  <a:cubicBezTo>
                    <a:pt x="118730" y="37551"/>
                    <a:pt x="118730" y="37551"/>
                    <a:pt x="118730" y="37551"/>
                  </a:cubicBezTo>
                  <a:cubicBezTo>
                    <a:pt x="120000" y="35918"/>
                    <a:pt x="120000" y="35918"/>
                    <a:pt x="120000" y="35918"/>
                  </a:cubicBezTo>
                  <a:cubicBezTo>
                    <a:pt x="87619" y="4897"/>
                    <a:pt x="87619" y="4897"/>
                    <a:pt x="87619" y="4897"/>
                  </a:cubicBezTo>
                  <a:lnTo>
                    <a:pt x="62222" y="114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2" name="Shape 1421">
              <a:extLst>
                <a:ext uri="{FF2B5EF4-FFF2-40B4-BE49-F238E27FC236}">
                  <a16:creationId xmlns:a16="http://schemas.microsoft.com/office/drawing/2014/main" id="{01597C65-8742-4F19-A876-CCD796D5C8F0}"/>
                </a:ext>
              </a:extLst>
            </p:cNvPr>
            <p:cNvSpPr/>
            <p:nvPr/>
          </p:nvSpPr>
          <p:spPr>
            <a:xfrm>
              <a:off x="4961552" y="2986023"/>
              <a:ext cx="558173" cy="895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095" y="111683"/>
                  </a:moveTo>
                  <a:lnTo>
                    <a:pt x="37142" y="108712"/>
                  </a:lnTo>
                  <a:lnTo>
                    <a:pt x="33333" y="105742"/>
                  </a:lnTo>
                  <a:lnTo>
                    <a:pt x="31428" y="104554"/>
                  </a:lnTo>
                  <a:lnTo>
                    <a:pt x="31428" y="102772"/>
                  </a:lnTo>
                  <a:lnTo>
                    <a:pt x="34285" y="102178"/>
                  </a:lnTo>
                  <a:lnTo>
                    <a:pt x="40952" y="100990"/>
                  </a:lnTo>
                  <a:lnTo>
                    <a:pt x="48571" y="99801"/>
                  </a:lnTo>
                  <a:lnTo>
                    <a:pt x="120000" y="96237"/>
                  </a:lnTo>
                  <a:lnTo>
                    <a:pt x="119047" y="95643"/>
                  </a:lnTo>
                  <a:lnTo>
                    <a:pt x="115238" y="92673"/>
                  </a:lnTo>
                  <a:lnTo>
                    <a:pt x="114285" y="90891"/>
                  </a:lnTo>
                  <a:lnTo>
                    <a:pt x="112380" y="89108"/>
                  </a:lnTo>
                  <a:lnTo>
                    <a:pt x="113333" y="87920"/>
                  </a:lnTo>
                  <a:lnTo>
                    <a:pt x="115238" y="86732"/>
                  </a:lnTo>
                  <a:lnTo>
                    <a:pt x="114285" y="83762"/>
                  </a:lnTo>
                  <a:lnTo>
                    <a:pt x="112380" y="81980"/>
                  </a:lnTo>
                  <a:lnTo>
                    <a:pt x="110476" y="77227"/>
                  </a:lnTo>
                  <a:lnTo>
                    <a:pt x="110476" y="74257"/>
                  </a:lnTo>
                  <a:lnTo>
                    <a:pt x="113333" y="73069"/>
                  </a:lnTo>
                  <a:lnTo>
                    <a:pt x="114285" y="70693"/>
                  </a:lnTo>
                  <a:lnTo>
                    <a:pt x="110476" y="69504"/>
                  </a:lnTo>
                  <a:lnTo>
                    <a:pt x="115238" y="67722"/>
                  </a:lnTo>
                  <a:lnTo>
                    <a:pt x="116190" y="65346"/>
                  </a:lnTo>
                  <a:lnTo>
                    <a:pt x="114285" y="64158"/>
                  </a:lnTo>
                  <a:lnTo>
                    <a:pt x="113333" y="61782"/>
                  </a:lnTo>
                  <a:lnTo>
                    <a:pt x="113333" y="59405"/>
                  </a:lnTo>
                  <a:lnTo>
                    <a:pt x="109523" y="56435"/>
                  </a:lnTo>
                  <a:lnTo>
                    <a:pt x="102857" y="49306"/>
                  </a:lnTo>
                  <a:lnTo>
                    <a:pt x="100952" y="44554"/>
                  </a:lnTo>
                  <a:lnTo>
                    <a:pt x="91428" y="24356"/>
                  </a:lnTo>
                  <a:lnTo>
                    <a:pt x="84761" y="7128"/>
                  </a:lnTo>
                  <a:lnTo>
                    <a:pt x="82857" y="0"/>
                  </a:lnTo>
                  <a:lnTo>
                    <a:pt x="89523" y="0"/>
                  </a:lnTo>
                  <a:lnTo>
                    <a:pt x="89523" y="0"/>
                  </a:lnTo>
                  <a:lnTo>
                    <a:pt x="952" y="4158"/>
                  </a:lnTo>
                  <a:lnTo>
                    <a:pt x="952" y="8316"/>
                  </a:lnTo>
                  <a:lnTo>
                    <a:pt x="0" y="62970"/>
                  </a:lnTo>
                  <a:lnTo>
                    <a:pt x="0" y="92079"/>
                  </a:lnTo>
                  <a:lnTo>
                    <a:pt x="5714" y="116435"/>
                  </a:lnTo>
                  <a:lnTo>
                    <a:pt x="7619" y="116435"/>
                  </a:lnTo>
                  <a:lnTo>
                    <a:pt x="10476" y="117029"/>
                  </a:lnTo>
                  <a:lnTo>
                    <a:pt x="14285" y="117623"/>
                  </a:lnTo>
                  <a:lnTo>
                    <a:pt x="15238" y="115841"/>
                  </a:lnTo>
                  <a:lnTo>
                    <a:pt x="14285" y="113465"/>
                  </a:lnTo>
                  <a:lnTo>
                    <a:pt x="15238" y="111089"/>
                  </a:lnTo>
                  <a:lnTo>
                    <a:pt x="17142" y="109900"/>
                  </a:lnTo>
                  <a:lnTo>
                    <a:pt x="20000" y="109306"/>
                  </a:lnTo>
                  <a:lnTo>
                    <a:pt x="20952" y="110495"/>
                  </a:lnTo>
                  <a:lnTo>
                    <a:pt x="20952" y="112277"/>
                  </a:lnTo>
                  <a:lnTo>
                    <a:pt x="20000" y="113465"/>
                  </a:lnTo>
                  <a:lnTo>
                    <a:pt x="20952" y="114653"/>
                  </a:lnTo>
                  <a:lnTo>
                    <a:pt x="21904" y="115247"/>
                  </a:lnTo>
                  <a:lnTo>
                    <a:pt x="23809" y="115841"/>
                  </a:lnTo>
                  <a:lnTo>
                    <a:pt x="25714" y="117029"/>
                  </a:lnTo>
                  <a:lnTo>
                    <a:pt x="25714" y="118217"/>
                  </a:lnTo>
                  <a:lnTo>
                    <a:pt x="25714" y="118811"/>
                  </a:lnTo>
                  <a:lnTo>
                    <a:pt x="23809" y="120000"/>
                  </a:lnTo>
                  <a:lnTo>
                    <a:pt x="25714" y="119405"/>
                  </a:lnTo>
                  <a:lnTo>
                    <a:pt x="29523" y="118811"/>
                  </a:lnTo>
                  <a:lnTo>
                    <a:pt x="34285" y="118217"/>
                  </a:lnTo>
                  <a:lnTo>
                    <a:pt x="36190" y="117029"/>
                  </a:lnTo>
                  <a:lnTo>
                    <a:pt x="37142" y="117029"/>
                  </a:lnTo>
                  <a:lnTo>
                    <a:pt x="40952" y="116435"/>
                  </a:lnTo>
                  <a:lnTo>
                    <a:pt x="41904" y="115841"/>
                  </a:lnTo>
                  <a:lnTo>
                    <a:pt x="41904" y="115841"/>
                  </a:lnTo>
                  <a:lnTo>
                    <a:pt x="38095" y="1116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3" name="Shape 1422">
              <a:extLst>
                <a:ext uri="{FF2B5EF4-FFF2-40B4-BE49-F238E27FC236}">
                  <a16:creationId xmlns:a16="http://schemas.microsoft.com/office/drawing/2014/main" id="{173D6D5E-6EF9-4CA4-A1D4-F8AC4041F695}"/>
                </a:ext>
              </a:extLst>
            </p:cNvPr>
            <p:cNvSpPr/>
            <p:nvPr/>
          </p:nvSpPr>
          <p:spPr>
            <a:xfrm>
              <a:off x="4474251" y="3017039"/>
              <a:ext cx="513877" cy="8995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93" y="87487"/>
                  </a:moveTo>
                  <a:lnTo>
                    <a:pt x="113793" y="58522"/>
                  </a:lnTo>
                  <a:lnTo>
                    <a:pt x="114827" y="4137"/>
                  </a:lnTo>
                  <a:lnTo>
                    <a:pt x="114827" y="0"/>
                  </a:lnTo>
                  <a:lnTo>
                    <a:pt x="42413" y="2955"/>
                  </a:lnTo>
                  <a:lnTo>
                    <a:pt x="42413" y="2955"/>
                  </a:lnTo>
                  <a:lnTo>
                    <a:pt x="43448" y="4729"/>
                  </a:lnTo>
                  <a:lnTo>
                    <a:pt x="39310" y="5911"/>
                  </a:lnTo>
                  <a:lnTo>
                    <a:pt x="37241" y="7093"/>
                  </a:lnTo>
                  <a:lnTo>
                    <a:pt x="36206" y="8866"/>
                  </a:lnTo>
                  <a:lnTo>
                    <a:pt x="34137" y="10049"/>
                  </a:lnTo>
                  <a:lnTo>
                    <a:pt x="33103" y="10049"/>
                  </a:lnTo>
                  <a:lnTo>
                    <a:pt x="31034" y="13004"/>
                  </a:lnTo>
                  <a:lnTo>
                    <a:pt x="31034" y="15369"/>
                  </a:lnTo>
                  <a:lnTo>
                    <a:pt x="27931" y="18325"/>
                  </a:lnTo>
                  <a:lnTo>
                    <a:pt x="22758" y="21871"/>
                  </a:lnTo>
                  <a:lnTo>
                    <a:pt x="19655" y="23645"/>
                  </a:lnTo>
                  <a:lnTo>
                    <a:pt x="18620" y="26009"/>
                  </a:lnTo>
                  <a:lnTo>
                    <a:pt x="20689" y="26600"/>
                  </a:lnTo>
                  <a:lnTo>
                    <a:pt x="18620" y="28374"/>
                  </a:lnTo>
                  <a:lnTo>
                    <a:pt x="16551" y="30738"/>
                  </a:lnTo>
                  <a:lnTo>
                    <a:pt x="17586" y="31921"/>
                  </a:lnTo>
                  <a:lnTo>
                    <a:pt x="16551" y="31921"/>
                  </a:lnTo>
                  <a:lnTo>
                    <a:pt x="13448" y="34285"/>
                  </a:lnTo>
                  <a:lnTo>
                    <a:pt x="11379" y="36059"/>
                  </a:lnTo>
                  <a:lnTo>
                    <a:pt x="12413" y="36650"/>
                  </a:lnTo>
                  <a:lnTo>
                    <a:pt x="11379" y="37832"/>
                  </a:lnTo>
                  <a:lnTo>
                    <a:pt x="11379" y="39014"/>
                  </a:lnTo>
                  <a:lnTo>
                    <a:pt x="12413" y="39605"/>
                  </a:lnTo>
                  <a:lnTo>
                    <a:pt x="14482" y="41379"/>
                  </a:lnTo>
                  <a:lnTo>
                    <a:pt x="14482" y="42561"/>
                  </a:lnTo>
                  <a:lnTo>
                    <a:pt x="14482" y="46108"/>
                  </a:lnTo>
                  <a:lnTo>
                    <a:pt x="15517" y="47881"/>
                  </a:lnTo>
                  <a:lnTo>
                    <a:pt x="14482" y="49655"/>
                  </a:lnTo>
                  <a:lnTo>
                    <a:pt x="12413" y="52610"/>
                  </a:lnTo>
                  <a:lnTo>
                    <a:pt x="11379" y="52610"/>
                  </a:lnTo>
                  <a:lnTo>
                    <a:pt x="14482" y="53793"/>
                  </a:lnTo>
                  <a:lnTo>
                    <a:pt x="15517" y="55566"/>
                  </a:lnTo>
                  <a:lnTo>
                    <a:pt x="15517" y="56748"/>
                  </a:lnTo>
                  <a:lnTo>
                    <a:pt x="11379" y="57931"/>
                  </a:lnTo>
                  <a:lnTo>
                    <a:pt x="14482" y="59113"/>
                  </a:lnTo>
                  <a:lnTo>
                    <a:pt x="15517" y="60295"/>
                  </a:lnTo>
                  <a:lnTo>
                    <a:pt x="15517" y="60886"/>
                  </a:lnTo>
                  <a:lnTo>
                    <a:pt x="16551" y="63842"/>
                  </a:lnTo>
                  <a:lnTo>
                    <a:pt x="16551" y="65024"/>
                  </a:lnTo>
                  <a:lnTo>
                    <a:pt x="19655" y="66206"/>
                  </a:lnTo>
                  <a:lnTo>
                    <a:pt x="20689" y="67980"/>
                  </a:lnTo>
                  <a:lnTo>
                    <a:pt x="19655" y="72709"/>
                  </a:lnTo>
                  <a:lnTo>
                    <a:pt x="16551" y="74482"/>
                  </a:lnTo>
                  <a:lnTo>
                    <a:pt x="15517" y="74482"/>
                  </a:lnTo>
                  <a:lnTo>
                    <a:pt x="15517" y="76847"/>
                  </a:lnTo>
                  <a:lnTo>
                    <a:pt x="14482" y="78029"/>
                  </a:lnTo>
                  <a:lnTo>
                    <a:pt x="10344" y="81576"/>
                  </a:lnTo>
                  <a:lnTo>
                    <a:pt x="8275" y="82758"/>
                  </a:lnTo>
                  <a:lnTo>
                    <a:pt x="7241" y="86896"/>
                  </a:lnTo>
                  <a:lnTo>
                    <a:pt x="6206" y="88078"/>
                  </a:lnTo>
                  <a:lnTo>
                    <a:pt x="5172" y="88669"/>
                  </a:lnTo>
                  <a:lnTo>
                    <a:pt x="4137" y="90443"/>
                  </a:lnTo>
                  <a:lnTo>
                    <a:pt x="4137" y="91625"/>
                  </a:lnTo>
                  <a:lnTo>
                    <a:pt x="4137" y="94581"/>
                  </a:lnTo>
                  <a:lnTo>
                    <a:pt x="1034" y="95763"/>
                  </a:lnTo>
                  <a:lnTo>
                    <a:pt x="0" y="96945"/>
                  </a:lnTo>
                  <a:lnTo>
                    <a:pt x="0" y="98719"/>
                  </a:lnTo>
                  <a:lnTo>
                    <a:pt x="1034" y="101083"/>
                  </a:lnTo>
                  <a:lnTo>
                    <a:pt x="68275" y="99310"/>
                  </a:lnTo>
                  <a:lnTo>
                    <a:pt x="67241" y="108768"/>
                  </a:lnTo>
                  <a:lnTo>
                    <a:pt x="69310" y="111133"/>
                  </a:lnTo>
                  <a:lnTo>
                    <a:pt x="72413" y="113497"/>
                  </a:lnTo>
                  <a:lnTo>
                    <a:pt x="73448" y="117635"/>
                  </a:lnTo>
                  <a:lnTo>
                    <a:pt x="73448" y="120000"/>
                  </a:lnTo>
                  <a:lnTo>
                    <a:pt x="73448" y="120000"/>
                  </a:lnTo>
                  <a:lnTo>
                    <a:pt x="74482" y="120000"/>
                  </a:lnTo>
                  <a:lnTo>
                    <a:pt x="79655" y="118226"/>
                  </a:lnTo>
                  <a:lnTo>
                    <a:pt x="81724" y="117635"/>
                  </a:lnTo>
                  <a:lnTo>
                    <a:pt x="84827" y="116453"/>
                  </a:lnTo>
                  <a:lnTo>
                    <a:pt x="84827" y="114088"/>
                  </a:lnTo>
                  <a:lnTo>
                    <a:pt x="88965" y="114088"/>
                  </a:lnTo>
                  <a:lnTo>
                    <a:pt x="92068" y="114088"/>
                  </a:lnTo>
                  <a:lnTo>
                    <a:pt x="96206" y="113497"/>
                  </a:lnTo>
                  <a:lnTo>
                    <a:pt x="101379" y="112315"/>
                  </a:lnTo>
                  <a:lnTo>
                    <a:pt x="105517" y="112315"/>
                  </a:lnTo>
                  <a:lnTo>
                    <a:pt x="107586" y="112315"/>
                  </a:lnTo>
                  <a:lnTo>
                    <a:pt x="110689" y="112315"/>
                  </a:lnTo>
                  <a:lnTo>
                    <a:pt x="112758" y="112315"/>
                  </a:lnTo>
                  <a:lnTo>
                    <a:pt x="116896" y="113497"/>
                  </a:lnTo>
                  <a:lnTo>
                    <a:pt x="118965" y="112315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20000" y="111724"/>
                  </a:lnTo>
                  <a:lnTo>
                    <a:pt x="113793" y="874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4" name="Shape 1423">
              <a:extLst>
                <a:ext uri="{FF2B5EF4-FFF2-40B4-BE49-F238E27FC236}">
                  <a16:creationId xmlns:a16="http://schemas.microsoft.com/office/drawing/2014/main" id="{B771CF8E-07DE-46A6-BBCE-984CA29F8AB0}"/>
                </a:ext>
              </a:extLst>
            </p:cNvPr>
            <p:cNvSpPr/>
            <p:nvPr/>
          </p:nvSpPr>
          <p:spPr>
            <a:xfrm>
              <a:off x="6095617" y="1931421"/>
              <a:ext cx="637914" cy="4652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588" y="0"/>
                  </a:moveTo>
                  <a:cubicBezTo>
                    <a:pt x="0" y="23414"/>
                    <a:pt x="0" y="23414"/>
                    <a:pt x="0" y="23414"/>
                  </a:cubicBezTo>
                  <a:cubicBezTo>
                    <a:pt x="0" y="23414"/>
                    <a:pt x="0" y="23414"/>
                    <a:pt x="0" y="23414"/>
                  </a:cubicBezTo>
                  <a:cubicBezTo>
                    <a:pt x="2117" y="42926"/>
                    <a:pt x="2117" y="42926"/>
                    <a:pt x="2117" y="42926"/>
                  </a:cubicBezTo>
                  <a:cubicBezTo>
                    <a:pt x="4941" y="42926"/>
                    <a:pt x="4941" y="42926"/>
                    <a:pt x="4941" y="42926"/>
                  </a:cubicBezTo>
                  <a:cubicBezTo>
                    <a:pt x="11294" y="32195"/>
                    <a:pt x="11294" y="32195"/>
                    <a:pt x="11294" y="32195"/>
                  </a:cubicBezTo>
                  <a:cubicBezTo>
                    <a:pt x="15529" y="32195"/>
                    <a:pt x="15529" y="32195"/>
                    <a:pt x="15529" y="32195"/>
                  </a:cubicBezTo>
                  <a:cubicBezTo>
                    <a:pt x="19764" y="24390"/>
                    <a:pt x="19764" y="24390"/>
                    <a:pt x="19764" y="24390"/>
                  </a:cubicBezTo>
                  <a:cubicBezTo>
                    <a:pt x="21176" y="24390"/>
                    <a:pt x="21176" y="24390"/>
                    <a:pt x="21176" y="24390"/>
                  </a:cubicBezTo>
                  <a:cubicBezTo>
                    <a:pt x="21882" y="26341"/>
                    <a:pt x="21882" y="26341"/>
                    <a:pt x="21882" y="26341"/>
                  </a:cubicBezTo>
                  <a:cubicBezTo>
                    <a:pt x="26823" y="21463"/>
                    <a:pt x="26823" y="21463"/>
                    <a:pt x="26823" y="21463"/>
                  </a:cubicBezTo>
                  <a:cubicBezTo>
                    <a:pt x="28941" y="21463"/>
                    <a:pt x="28941" y="21463"/>
                    <a:pt x="28941" y="21463"/>
                  </a:cubicBezTo>
                  <a:cubicBezTo>
                    <a:pt x="34588" y="17560"/>
                    <a:pt x="34588" y="17560"/>
                    <a:pt x="34588" y="17560"/>
                  </a:cubicBezTo>
                  <a:cubicBezTo>
                    <a:pt x="44470" y="21463"/>
                    <a:pt x="44470" y="21463"/>
                    <a:pt x="44470" y="21463"/>
                  </a:cubicBezTo>
                  <a:cubicBezTo>
                    <a:pt x="47294" y="27317"/>
                    <a:pt x="47294" y="27317"/>
                    <a:pt x="47294" y="27317"/>
                  </a:cubicBezTo>
                  <a:cubicBezTo>
                    <a:pt x="49411" y="35121"/>
                    <a:pt x="49411" y="35121"/>
                    <a:pt x="49411" y="35121"/>
                  </a:cubicBezTo>
                  <a:cubicBezTo>
                    <a:pt x="50117" y="35121"/>
                    <a:pt x="50117" y="35121"/>
                    <a:pt x="50117" y="35121"/>
                  </a:cubicBezTo>
                  <a:cubicBezTo>
                    <a:pt x="58588" y="41951"/>
                    <a:pt x="58588" y="41951"/>
                    <a:pt x="58588" y="41951"/>
                  </a:cubicBezTo>
                  <a:cubicBezTo>
                    <a:pt x="62117" y="46829"/>
                    <a:pt x="62117" y="46829"/>
                    <a:pt x="62117" y="46829"/>
                  </a:cubicBezTo>
                  <a:cubicBezTo>
                    <a:pt x="65647" y="49756"/>
                    <a:pt x="65647" y="49756"/>
                    <a:pt x="65647" y="49756"/>
                  </a:cubicBezTo>
                  <a:cubicBezTo>
                    <a:pt x="66352" y="54634"/>
                    <a:pt x="66352" y="54634"/>
                    <a:pt x="66352" y="54634"/>
                  </a:cubicBezTo>
                  <a:cubicBezTo>
                    <a:pt x="64941" y="58536"/>
                    <a:pt x="64941" y="58536"/>
                    <a:pt x="64941" y="58536"/>
                  </a:cubicBezTo>
                  <a:cubicBezTo>
                    <a:pt x="62117" y="59512"/>
                    <a:pt x="62117" y="59512"/>
                    <a:pt x="62117" y="59512"/>
                  </a:cubicBezTo>
                  <a:cubicBezTo>
                    <a:pt x="62823" y="72195"/>
                    <a:pt x="62823" y="72195"/>
                    <a:pt x="62823" y="72195"/>
                  </a:cubicBezTo>
                  <a:cubicBezTo>
                    <a:pt x="64235" y="74146"/>
                    <a:pt x="64235" y="74146"/>
                    <a:pt x="64235" y="74146"/>
                  </a:cubicBezTo>
                  <a:cubicBezTo>
                    <a:pt x="66352" y="73170"/>
                    <a:pt x="66352" y="73170"/>
                    <a:pt x="66352" y="73170"/>
                  </a:cubicBezTo>
                  <a:cubicBezTo>
                    <a:pt x="68470" y="72195"/>
                    <a:pt x="68470" y="72195"/>
                    <a:pt x="68470" y="72195"/>
                  </a:cubicBezTo>
                  <a:cubicBezTo>
                    <a:pt x="71294" y="73170"/>
                    <a:pt x="71294" y="73170"/>
                    <a:pt x="71294" y="73170"/>
                  </a:cubicBezTo>
                  <a:cubicBezTo>
                    <a:pt x="72000" y="74146"/>
                    <a:pt x="72000" y="74146"/>
                    <a:pt x="72000" y="74146"/>
                  </a:cubicBezTo>
                  <a:cubicBezTo>
                    <a:pt x="74823" y="73170"/>
                    <a:pt x="74823" y="73170"/>
                    <a:pt x="74823" y="73170"/>
                  </a:cubicBezTo>
                  <a:cubicBezTo>
                    <a:pt x="84000" y="74146"/>
                    <a:pt x="84000" y="74146"/>
                    <a:pt x="84000" y="74146"/>
                  </a:cubicBezTo>
                  <a:cubicBezTo>
                    <a:pt x="86117" y="76097"/>
                    <a:pt x="86117" y="76097"/>
                    <a:pt x="86117" y="76097"/>
                  </a:cubicBezTo>
                  <a:cubicBezTo>
                    <a:pt x="88941" y="78048"/>
                    <a:pt x="88941" y="78048"/>
                    <a:pt x="88941" y="78048"/>
                  </a:cubicBezTo>
                  <a:cubicBezTo>
                    <a:pt x="91058" y="77073"/>
                    <a:pt x="91058" y="77073"/>
                    <a:pt x="91058" y="77073"/>
                  </a:cubicBezTo>
                  <a:cubicBezTo>
                    <a:pt x="89647" y="73170"/>
                    <a:pt x="89647" y="73170"/>
                    <a:pt x="89647" y="73170"/>
                  </a:cubicBezTo>
                  <a:cubicBezTo>
                    <a:pt x="87529" y="70243"/>
                    <a:pt x="87529" y="70243"/>
                    <a:pt x="87529" y="70243"/>
                  </a:cubicBezTo>
                  <a:cubicBezTo>
                    <a:pt x="87529" y="67317"/>
                    <a:pt x="87529" y="67317"/>
                    <a:pt x="87529" y="67317"/>
                  </a:cubicBezTo>
                  <a:cubicBezTo>
                    <a:pt x="87529" y="66341"/>
                    <a:pt x="87529" y="66341"/>
                    <a:pt x="87529" y="66341"/>
                  </a:cubicBezTo>
                  <a:cubicBezTo>
                    <a:pt x="83294" y="58536"/>
                    <a:pt x="83294" y="58536"/>
                    <a:pt x="83294" y="58536"/>
                  </a:cubicBezTo>
                  <a:cubicBezTo>
                    <a:pt x="81882" y="55609"/>
                    <a:pt x="81882" y="55609"/>
                    <a:pt x="81882" y="55609"/>
                  </a:cubicBezTo>
                  <a:cubicBezTo>
                    <a:pt x="81882" y="48780"/>
                    <a:pt x="81882" y="48780"/>
                    <a:pt x="81882" y="48780"/>
                  </a:cubicBezTo>
                  <a:cubicBezTo>
                    <a:pt x="81176" y="41951"/>
                    <a:pt x="81176" y="41951"/>
                    <a:pt x="81176" y="41951"/>
                  </a:cubicBezTo>
                  <a:cubicBezTo>
                    <a:pt x="81882" y="35121"/>
                    <a:pt x="81882" y="35121"/>
                    <a:pt x="81882" y="35121"/>
                  </a:cubicBezTo>
                  <a:cubicBezTo>
                    <a:pt x="79764" y="30243"/>
                    <a:pt x="79764" y="30243"/>
                    <a:pt x="79764" y="30243"/>
                  </a:cubicBezTo>
                  <a:cubicBezTo>
                    <a:pt x="78352" y="27317"/>
                    <a:pt x="78352" y="27317"/>
                    <a:pt x="78352" y="27317"/>
                  </a:cubicBezTo>
                  <a:cubicBezTo>
                    <a:pt x="81176" y="27317"/>
                    <a:pt x="81176" y="27317"/>
                    <a:pt x="81176" y="27317"/>
                  </a:cubicBezTo>
                  <a:cubicBezTo>
                    <a:pt x="83294" y="21463"/>
                    <a:pt x="83294" y="21463"/>
                    <a:pt x="83294" y="21463"/>
                  </a:cubicBezTo>
                  <a:cubicBezTo>
                    <a:pt x="87529" y="17560"/>
                    <a:pt x="87529" y="17560"/>
                    <a:pt x="87529" y="17560"/>
                  </a:cubicBezTo>
                  <a:cubicBezTo>
                    <a:pt x="89647" y="11707"/>
                    <a:pt x="89647" y="11707"/>
                    <a:pt x="89647" y="11707"/>
                  </a:cubicBezTo>
                  <a:cubicBezTo>
                    <a:pt x="91058" y="12682"/>
                    <a:pt x="91058" y="12682"/>
                    <a:pt x="91058" y="12682"/>
                  </a:cubicBezTo>
                  <a:cubicBezTo>
                    <a:pt x="90352" y="19512"/>
                    <a:pt x="90352" y="19512"/>
                    <a:pt x="90352" y="19512"/>
                  </a:cubicBezTo>
                  <a:cubicBezTo>
                    <a:pt x="88235" y="20487"/>
                    <a:pt x="88235" y="20487"/>
                    <a:pt x="88235" y="20487"/>
                  </a:cubicBezTo>
                  <a:cubicBezTo>
                    <a:pt x="86823" y="26341"/>
                    <a:pt x="86823" y="26341"/>
                    <a:pt x="86823" y="26341"/>
                  </a:cubicBezTo>
                  <a:cubicBezTo>
                    <a:pt x="86823" y="30243"/>
                    <a:pt x="86823" y="30243"/>
                    <a:pt x="86823" y="30243"/>
                  </a:cubicBezTo>
                  <a:cubicBezTo>
                    <a:pt x="89647" y="30243"/>
                    <a:pt x="89647" y="30243"/>
                    <a:pt x="89647" y="30243"/>
                  </a:cubicBezTo>
                  <a:cubicBezTo>
                    <a:pt x="86117" y="35121"/>
                    <a:pt x="86117" y="35121"/>
                    <a:pt x="86117" y="35121"/>
                  </a:cubicBezTo>
                  <a:cubicBezTo>
                    <a:pt x="84705" y="38048"/>
                    <a:pt x="84705" y="38048"/>
                    <a:pt x="84705" y="38048"/>
                  </a:cubicBezTo>
                  <a:cubicBezTo>
                    <a:pt x="88941" y="40000"/>
                    <a:pt x="88941" y="40000"/>
                    <a:pt x="88941" y="40000"/>
                  </a:cubicBezTo>
                  <a:cubicBezTo>
                    <a:pt x="90352" y="40975"/>
                    <a:pt x="90352" y="40975"/>
                    <a:pt x="90352" y="40975"/>
                  </a:cubicBezTo>
                  <a:cubicBezTo>
                    <a:pt x="92470" y="44878"/>
                    <a:pt x="92470" y="44878"/>
                    <a:pt x="92470" y="44878"/>
                  </a:cubicBezTo>
                  <a:cubicBezTo>
                    <a:pt x="91764" y="45853"/>
                    <a:pt x="91764" y="45853"/>
                    <a:pt x="91764" y="45853"/>
                  </a:cubicBezTo>
                  <a:cubicBezTo>
                    <a:pt x="94588" y="49756"/>
                    <a:pt x="94588" y="49756"/>
                    <a:pt x="94588" y="49756"/>
                  </a:cubicBezTo>
                  <a:cubicBezTo>
                    <a:pt x="94588" y="51707"/>
                    <a:pt x="94588" y="51707"/>
                    <a:pt x="94588" y="51707"/>
                  </a:cubicBezTo>
                  <a:cubicBezTo>
                    <a:pt x="91764" y="55609"/>
                    <a:pt x="91764" y="55609"/>
                    <a:pt x="91764" y="55609"/>
                  </a:cubicBezTo>
                  <a:cubicBezTo>
                    <a:pt x="89647" y="55609"/>
                    <a:pt x="89647" y="55609"/>
                    <a:pt x="89647" y="55609"/>
                  </a:cubicBezTo>
                  <a:cubicBezTo>
                    <a:pt x="90352" y="59512"/>
                    <a:pt x="90352" y="59512"/>
                    <a:pt x="90352" y="59512"/>
                  </a:cubicBezTo>
                  <a:cubicBezTo>
                    <a:pt x="89647" y="61463"/>
                    <a:pt x="89647" y="61463"/>
                    <a:pt x="89647" y="61463"/>
                  </a:cubicBezTo>
                  <a:cubicBezTo>
                    <a:pt x="91058" y="63414"/>
                    <a:pt x="91058" y="63414"/>
                    <a:pt x="91058" y="63414"/>
                  </a:cubicBezTo>
                  <a:cubicBezTo>
                    <a:pt x="93882" y="64390"/>
                    <a:pt x="93882" y="64390"/>
                    <a:pt x="93882" y="64390"/>
                  </a:cubicBezTo>
                  <a:cubicBezTo>
                    <a:pt x="98117" y="64390"/>
                    <a:pt x="98117" y="64390"/>
                    <a:pt x="98117" y="64390"/>
                  </a:cubicBezTo>
                  <a:cubicBezTo>
                    <a:pt x="100941" y="67317"/>
                    <a:pt x="100941" y="67317"/>
                    <a:pt x="100941" y="67317"/>
                  </a:cubicBezTo>
                  <a:cubicBezTo>
                    <a:pt x="103058" y="73170"/>
                    <a:pt x="103058" y="73170"/>
                    <a:pt x="103058" y="73170"/>
                  </a:cubicBezTo>
                  <a:cubicBezTo>
                    <a:pt x="104470" y="78048"/>
                    <a:pt x="104470" y="78048"/>
                    <a:pt x="104470" y="78048"/>
                  </a:cubicBezTo>
                  <a:cubicBezTo>
                    <a:pt x="103764" y="79024"/>
                    <a:pt x="103764" y="79024"/>
                    <a:pt x="103764" y="79024"/>
                  </a:cubicBezTo>
                  <a:cubicBezTo>
                    <a:pt x="105882" y="81951"/>
                    <a:pt x="105882" y="81951"/>
                    <a:pt x="105882" y="81951"/>
                  </a:cubicBezTo>
                  <a:cubicBezTo>
                    <a:pt x="107294" y="86829"/>
                    <a:pt x="107294" y="86829"/>
                    <a:pt x="107294" y="86829"/>
                  </a:cubicBezTo>
                  <a:cubicBezTo>
                    <a:pt x="105176" y="95609"/>
                    <a:pt x="105176" y="95609"/>
                    <a:pt x="105176" y="95609"/>
                  </a:cubicBezTo>
                  <a:cubicBezTo>
                    <a:pt x="104470" y="101463"/>
                    <a:pt x="104470" y="101463"/>
                    <a:pt x="104470" y="101463"/>
                  </a:cubicBezTo>
                  <a:cubicBezTo>
                    <a:pt x="104470" y="111219"/>
                    <a:pt x="104470" y="111219"/>
                    <a:pt x="104470" y="111219"/>
                  </a:cubicBezTo>
                  <a:cubicBezTo>
                    <a:pt x="105176" y="117073"/>
                    <a:pt x="105176" y="117073"/>
                    <a:pt x="105176" y="117073"/>
                  </a:cubicBezTo>
                  <a:cubicBezTo>
                    <a:pt x="106588" y="120000"/>
                    <a:pt x="106588" y="120000"/>
                    <a:pt x="106588" y="120000"/>
                  </a:cubicBezTo>
                  <a:cubicBezTo>
                    <a:pt x="108000" y="113170"/>
                    <a:pt x="108000" y="113170"/>
                    <a:pt x="108000" y="113170"/>
                  </a:cubicBezTo>
                  <a:cubicBezTo>
                    <a:pt x="108705" y="102439"/>
                    <a:pt x="108705" y="102439"/>
                    <a:pt x="108705" y="102439"/>
                  </a:cubicBezTo>
                  <a:cubicBezTo>
                    <a:pt x="110823" y="99512"/>
                    <a:pt x="110823" y="99512"/>
                    <a:pt x="110823" y="99512"/>
                  </a:cubicBezTo>
                  <a:cubicBezTo>
                    <a:pt x="110823" y="96585"/>
                    <a:pt x="110823" y="96585"/>
                    <a:pt x="110823" y="96585"/>
                  </a:cubicBezTo>
                  <a:cubicBezTo>
                    <a:pt x="110823" y="94634"/>
                    <a:pt x="110823" y="94634"/>
                    <a:pt x="110823" y="94634"/>
                  </a:cubicBezTo>
                  <a:cubicBezTo>
                    <a:pt x="112941" y="92682"/>
                    <a:pt x="112941" y="92682"/>
                    <a:pt x="112941" y="92682"/>
                  </a:cubicBezTo>
                  <a:cubicBezTo>
                    <a:pt x="115058" y="88780"/>
                    <a:pt x="115058" y="88780"/>
                    <a:pt x="115058" y="88780"/>
                  </a:cubicBezTo>
                  <a:cubicBezTo>
                    <a:pt x="115058" y="80000"/>
                    <a:pt x="115058" y="80000"/>
                    <a:pt x="115058" y="80000"/>
                  </a:cubicBezTo>
                  <a:cubicBezTo>
                    <a:pt x="115058" y="77073"/>
                    <a:pt x="115058" y="77073"/>
                    <a:pt x="115058" y="77073"/>
                  </a:cubicBezTo>
                  <a:cubicBezTo>
                    <a:pt x="115058" y="73170"/>
                    <a:pt x="115058" y="73170"/>
                    <a:pt x="115058" y="73170"/>
                  </a:cubicBezTo>
                  <a:cubicBezTo>
                    <a:pt x="117882" y="69268"/>
                    <a:pt x="117882" y="69268"/>
                    <a:pt x="117882" y="69268"/>
                  </a:cubicBezTo>
                  <a:cubicBezTo>
                    <a:pt x="118588" y="72195"/>
                    <a:pt x="118588" y="72195"/>
                    <a:pt x="118588" y="72195"/>
                  </a:cubicBezTo>
                  <a:cubicBezTo>
                    <a:pt x="117882" y="75121"/>
                    <a:pt x="117882" y="75121"/>
                    <a:pt x="117882" y="75121"/>
                  </a:cubicBezTo>
                  <a:cubicBezTo>
                    <a:pt x="117882" y="75121"/>
                    <a:pt x="116470" y="78048"/>
                    <a:pt x="116470" y="78048"/>
                  </a:cubicBezTo>
                  <a:cubicBezTo>
                    <a:pt x="117176" y="79024"/>
                    <a:pt x="118588" y="80000"/>
                    <a:pt x="118588" y="80000"/>
                  </a:cubicBezTo>
                  <a:cubicBezTo>
                    <a:pt x="120000" y="75121"/>
                    <a:pt x="120000" y="75121"/>
                    <a:pt x="120000" y="75121"/>
                  </a:cubicBezTo>
                  <a:cubicBezTo>
                    <a:pt x="120000" y="66341"/>
                    <a:pt x="120000" y="66341"/>
                    <a:pt x="120000" y="66341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19294" y="52682"/>
                    <a:pt x="119294" y="52682"/>
                    <a:pt x="119294" y="52682"/>
                  </a:cubicBezTo>
                  <a:cubicBezTo>
                    <a:pt x="104470" y="55609"/>
                    <a:pt x="104470" y="55609"/>
                    <a:pt x="104470" y="55609"/>
                  </a:cubicBezTo>
                  <a:lnTo>
                    <a:pt x="945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5" name="Shape 1424">
              <a:extLst>
                <a:ext uri="{FF2B5EF4-FFF2-40B4-BE49-F238E27FC236}">
                  <a16:creationId xmlns:a16="http://schemas.microsoft.com/office/drawing/2014/main" id="{1AEAD4C1-9471-4EB7-B874-35F5A0A835FF}"/>
                </a:ext>
              </a:extLst>
            </p:cNvPr>
            <p:cNvSpPr/>
            <p:nvPr/>
          </p:nvSpPr>
          <p:spPr>
            <a:xfrm>
              <a:off x="5705782" y="1878250"/>
              <a:ext cx="655634" cy="646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027" y="111780"/>
                  </a:moveTo>
                  <a:lnTo>
                    <a:pt x="19459" y="111780"/>
                  </a:lnTo>
                  <a:lnTo>
                    <a:pt x="20270" y="114246"/>
                  </a:lnTo>
                  <a:lnTo>
                    <a:pt x="25135" y="118356"/>
                  </a:lnTo>
                  <a:lnTo>
                    <a:pt x="29189" y="119999"/>
                  </a:lnTo>
                  <a:lnTo>
                    <a:pt x="30810" y="119999"/>
                  </a:lnTo>
                  <a:lnTo>
                    <a:pt x="35675" y="114246"/>
                  </a:lnTo>
                  <a:lnTo>
                    <a:pt x="38918" y="116712"/>
                  </a:lnTo>
                  <a:lnTo>
                    <a:pt x="46216" y="115068"/>
                  </a:lnTo>
                  <a:lnTo>
                    <a:pt x="51891" y="110136"/>
                  </a:lnTo>
                  <a:lnTo>
                    <a:pt x="60810" y="105205"/>
                  </a:lnTo>
                  <a:lnTo>
                    <a:pt x="64054" y="102739"/>
                  </a:lnTo>
                  <a:lnTo>
                    <a:pt x="63243" y="96164"/>
                  </a:lnTo>
                  <a:lnTo>
                    <a:pt x="64054" y="92054"/>
                  </a:lnTo>
                  <a:lnTo>
                    <a:pt x="68108" y="87945"/>
                  </a:lnTo>
                  <a:lnTo>
                    <a:pt x="70540" y="81369"/>
                  </a:lnTo>
                  <a:lnTo>
                    <a:pt x="72972" y="71506"/>
                  </a:lnTo>
                  <a:lnTo>
                    <a:pt x="73783" y="65753"/>
                  </a:lnTo>
                  <a:lnTo>
                    <a:pt x="77027" y="67397"/>
                  </a:lnTo>
                  <a:lnTo>
                    <a:pt x="81081" y="69041"/>
                  </a:lnTo>
                  <a:lnTo>
                    <a:pt x="82702" y="69863"/>
                  </a:lnTo>
                  <a:lnTo>
                    <a:pt x="83513" y="68219"/>
                  </a:lnTo>
                  <a:lnTo>
                    <a:pt x="85945" y="61643"/>
                  </a:lnTo>
                  <a:lnTo>
                    <a:pt x="87567" y="58356"/>
                  </a:lnTo>
                  <a:lnTo>
                    <a:pt x="88378" y="55068"/>
                  </a:lnTo>
                  <a:lnTo>
                    <a:pt x="89189" y="55068"/>
                  </a:lnTo>
                  <a:lnTo>
                    <a:pt x="91621" y="55068"/>
                  </a:lnTo>
                  <a:lnTo>
                    <a:pt x="92432" y="56712"/>
                  </a:lnTo>
                  <a:lnTo>
                    <a:pt x="96486" y="49315"/>
                  </a:lnTo>
                  <a:lnTo>
                    <a:pt x="98918" y="46849"/>
                  </a:lnTo>
                  <a:lnTo>
                    <a:pt x="100540" y="44383"/>
                  </a:lnTo>
                  <a:lnTo>
                    <a:pt x="102162" y="38630"/>
                  </a:lnTo>
                  <a:lnTo>
                    <a:pt x="102162" y="32054"/>
                  </a:lnTo>
                  <a:lnTo>
                    <a:pt x="109459" y="36164"/>
                  </a:lnTo>
                  <a:lnTo>
                    <a:pt x="114324" y="38630"/>
                  </a:lnTo>
                  <a:lnTo>
                    <a:pt x="115945" y="38630"/>
                  </a:lnTo>
                  <a:lnTo>
                    <a:pt x="118378" y="36164"/>
                  </a:lnTo>
                  <a:lnTo>
                    <a:pt x="120000" y="35342"/>
                  </a:lnTo>
                  <a:lnTo>
                    <a:pt x="119189" y="35342"/>
                  </a:lnTo>
                  <a:lnTo>
                    <a:pt x="117567" y="29589"/>
                  </a:lnTo>
                  <a:lnTo>
                    <a:pt x="114324" y="25479"/>
                  </a:lnTo>
                  <a:lnTo>
                    <a:pt x="105405" y="23013"/>
                  </a:lnTo>
                  <a:lnTo>
                    <a:pt x="99729" y="25479"/>
                  </a:lnTo>
                  <a:lnTo>
                    <a:pt x="97297" y="25479"/>
                  </a:lnTo>
                  <a:lnTo>
                    <a:pt x="92432" y="28767"/>
                  </a:lnTo>
                  <a:lnTo>
                    <a:pt x="91621" y="27945"/>
                  </a:lnTo>
                  <a:lnTo>
                    <a:pt x="90810" y="27945"/>
                  </a:lnTo>
                  <a:lnTo>
                    <a:pt x="86756" y="32876"/>
                  </a:lnTo>
                  <a:lnTo>
                    <a:pt x="82702" y="32876"/>
                  </a:lnTo>
                  <a:lnTo>
                    <a:pt x="76216" y="41095"/>
                  </a:lnTo>
                  <a:lnTo>
                    <a:pt x="73783" y="41095"/>
                  </a:lnTo>
                  <a:lnTo>
                    <a:pt x="71351" y="27123"/>
                  </a:lnTo>
                  <a:lnTo>
                    <a:pt x="46216" y="32054"/>
                  </a:lnTo>
                  <a:lnTo>
                    <a:pt x="41351" y="0"/>
                  </a:lnTo>
                  <a:lnTo>
                    <a:pt x="38918" y="0"/>
                  </a:lnTo>
                  <a:lnTo>
                    <a:pt x="38108" y="2465"/>
                  </a:lnTo>
                  <a:lnTo>
                    <a:pt x="38918" y="4931"/>
                  </a:lnTo>
                  <a:lnTo>
                    <a:pt x="38918" y="5753"/>
                  </a:lnTo>
                  <a:lnTo>
                    <a:pt x="38918" y="12328"/>
                  </a:lnTo>
                  <a:lnTo>
                    <a:pt x="38918" y="15616"/>
                  </a:lnTo>
                  <a:lnTo>
                    <a:pt x="38108" y="18082"/>
                  </a:lnTo>
                  <a:lnTo>
                    <a:pt x="38108" y="23013"/>
                  </a:lnTo>
                  <a:lnTo>
                    <a:pt x="37297" y="29589"/>
                  </a:lnTo>
                  <a:lnTo>
                    <a:pt x="37297" y="32054"/>
                  </a:lnTo>
                  <a:lnTo>
                    <a:pt x="35675" y="36164"/>
                  </a:lnTo>
                  <a:lnTo>
                    <a:pt x="29189" y="41917"/>
                  </a:lnTo>
                  <a:lnTo>
                    <a:pt x="26756" y="45205"/>
                  </a:lnTo>
                  <a:lnTo>
                    <a:pt x="22702" y="45205"/>
                  </a:lnTo>
                  <a:lnTo>
                    <a:pt x="19459" y="50136"/>
                  </a:lnTo>
                  <a:lnTo>
                    <a:pt x="17027" y="53424"/>
                  </a:lnTo>
                  <a:lnTo>
                    <a:pt x="16216" y="61643"/>
                  </a:lnTo>
                  <a:lnTo>
                    <a:pt x="15405" y="62465"/>
                  </a:lnTo>
                  <a:lnTo>
                    <a:pt x="12162" y="59999"/>
                  </a:lnTo>
                  <a:lnTo>
                    <a:pt x="9729" y="62465"/>
                  </a:lnTo>
                  <a:lnTo>
                    <a:pt x="7297" y="71506"/>
                  </a:lnTo>
                  <a:lnTo>
                    <a:pt x="7297" y="74794"/>
                  </a:lnTo>
                  <a:lnTo>
                    <a:pt x="5675" y="77260"/>
                  </a:lnTo>
                  <a:lnTo>
                    <a:pt x="2432" y="80547"/>
                  </a:lnTo>
                  <a:lnTo>
                    <a:pt x="0" y="83013"/>
                  </a:lnTo>
                  <a:lnTo>
                    <a:pt x="2432" y="93698"/>
                  </a:lnTo>
                  <a:lnTo>
                    <a:pt x="4054" y="98630"/>
                  </a:lnTo>
                  <a:lnTo>
                    <a:pt x="8108" y="104383"/>
                  </a:lnTo>
                  <a:lnTo>
                    <a:pt x="12162" y="108493"/>
                  </a:lnTo>
                  <a:lnTo>
                    <a:pt x="15405" y="113424"/>
                  </a:lnTo>
                  <a:lnTo>
                    <a:pt x="16216" y="113424"/>
                  </a:lnTo>
                  <a:lnTo>
                    <a:pt x="17027" y="1117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6" name="Shape 1425">
              <a:extLst>
                <a:ext uri="{FF2B5EF4-FFF2-40B4-BE49-F238E27FC236}">
                  <a16:creationId xmlns:a16="http://schemas.microsoft.com/office/drawing/2014/main" id="{EE18BEB8-5098-460E-8FB0-8E4617B2C230}"/>
                </a:ext>
              </a:extLst>
            </p:cNvPr>
            <p:cNvSpPr/>
            <p:nvPr/>
          </p:nvSpPr>
          <p:spPr>
            <a:xfrm>
              <a:off x="4744481" y="2223875"/>
              <a:ext cx="1045464" cy="5405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711" y="92459"/>
                  </a:moveTo>
                  <a:lnTo>
                    <a:pt x="105254" y="89508"/>
                  </a:lnTo>
                  <a:lnTo>
                    <a:pt x="106779" y="87540"/>
                  </a:lnTo>
                  <a:lnTo>
                    <a:pt x="108813" y="86557"/>
                  </a:lnTo>
                  <a:lnTo>
                    <a:pt x="110338" y="77704"/>
                  </a:lnTo>
                  <a:lnTo>
                    <a:pt x="111864" y="72786"/>
                  </a:lnTo>
                  <a:lnTo>
                    <a:pt x="117457" y="68852"/>
                  </a:lnTo>
                  <a:lnTo>
                    <a:pt x="119491" y="62950"/>
                  </a:lnTo>
                  <a:lnTo>
                    <a:pt x="120000" y="59016"/>
                  </a:lnTo>
                  <a:lnTo>
                    <a:pt x="117966" y="53114"/>
                  </a:lnTo>
                  <a:lnTo>
                    <a:pt x="115423" y="48196"/>
                  </a:lnTo>
                  <a:lnTo>
                    <a:pt x="112881" y="41311"/>
                  </a:lnTo>
                  <a:lnTo>
                    <a:pt x="111864" y="35409"/>
                  </a:lnTo>
                  <a:lnTo>
                    <a:pt x="110338" y="22622"/>
                  </a:lnTo>
                  <a:lnTo>
                    <a:pt x="110847" y="21639"/>
                  </a:lnTo>
                  <a:lnTo>
                    <a:pt x="109322" y="21639"/>
                  </a:lnTo>
                  <a:lnTo>
                    <a:pt x="107288" y="17704"/>
                  </a:lnTo>
                  <a:lnTo>
                    <a:pt x="105254" y="12786"/>
                  </a:lnTo>
                  <a:lnTo>
                    <a:pt x="103728" y="9836"/>
                  </a:lnTo>
                  <a:lnTo>
                    <a:pt x="103220" y="10819"/>
                  </a:lnTo>
                  <a:lnTo>
                    <a:pt x="102203" y="11803"/>
                  </a:lnTo>
                  <a:lnTo>
                    <a:pt x="101186" y="14754"/>
                  </a:lnTo>
                  <a:lnTo>
                    <a:pt x="100677" y="15737"/>
                  </a:lnTo>
                  <a:lnTo>
                    <a:pt x="97627" y="16721"/>
                  </a:lnTo>
                  <a:lnTo>
                    <a:pt x="95084" y="14754"/>
                  </a:lnTo>
                  <a:lnTo>
                    <a:pt x="93559" y="12786"/>
                  </a:lnTo>
                  <a:lnTo>
                    <a:pt x="93050" y="13770"/>
                  </a:lnTo>
                  <a:lnTo>
                    <a:pt x="92033" y="15737"/>
                  </a:lnTo>
                  <a:lnTo>
                    <a:pt x="92033" y="16721"/>
                  </a:lnTo>
                  <a:lnTo>
                    <a:pt x="90508" y="17704"/>
                  </a:lnTo>
                  <a:lnTo>
                    <a:pt x="89491" y="15737"/>
                  </a:lnTo>
                  <a:lnTo>
                    <a:pt x="88474" y="14754"/>
                  </a:lnTo>
                  <a:lnTo>
                    <a:pt x="86949" y="13770"/>
                  </a:lnTo>
                  <a:lnTo>
                    <a:pt x="84406" y="12786"/>
                  </a:lnTo>
                  <a:lnTo>
                    <a:pt x="83898" y="10819"/>
                  </a:lnTo>
                  <a:lnTo>
                    <a:pt x="82881" y="6885"/>
                  </a:lnTo>
                  <a:lnTo>
                    <a:pt x="80847" y="3934"/>
                  </a:lnTo>
                  <a:lnTo>
                    <a:pt x="78305" y="0"/>
                  </a:lnTo>
                  <a:lnTo>
                    <a:pt x="77796" y="983"/>
                  </a:lnTo>
                  <a:lnTo>
                    <a:pt x="75254" y="2950"/>
                  </a:lnTo>
                  <a:lnTo>
                    <a:pt x="72711" y="983"/>
                  </a:lnTo>
                  <a:lnTo>
                    <a:pt x="71694" y="1967"/>
                  </a:lnTo>
                  <a:lnTo>
                    <a:pt x="72203" y="5901"/>
                  </a:lnTo>
                  <a:lnTo>
                    <a:pt x="73220" y="6885"/>
                  </a:lnTo>
                  <a:lnTo>
                    <a:pt x="72711" y="8852"/>
                  </a:lnTo>
                  <a:lnTo>
                    <a:pt x="73220" y="14754"/>
                  </a:lnTo>
                  <a:lnTo>
                    <a:pt x="72203" y="16721"/>
                  </a:lnTo>
                  <a:lnTo>
                    <a:pt x="70169" y="16721"/>
                  </a:lnTo>
                  <a:lnTo>
                    <a:pt x="68135" y="18688"/>
                  </a:lnTo>
                  <a:lnTo>
                    <a:pt x="64067" y="19672"/>
                  </a:lnTo>
                  <a:lnTo>
                    <a:pt x="63559" y="20655"/>
                  </a:lnTo>
                  <a:lnTo>
                    <a:pt x="63559" y="22622"/>
                  </a:lnTo>
                  <a:lnTo>
                    <a:pt x="63050" y="24590"/>
                  </a:lnTo>
                  <a:lnTo>
                    <a:pt x="63050" y="28524"/>
                  </a:lnTo>
                  <a:lnTo>
                    <a:pt x="62033" y="32459"/>
                  </a:lnTo>
                  <a:lnTo>
                    <a:pt x="61016" y="36393"/>
                  </a:lnTo>
                  <a:lnTo>
                    <a:pt x="60000" y="38360"/>
                  </a:lnTo>
                  <a:lnTo>
                    <a:pt x="58474" y="38360"/>
                  </a:lnTo>
                  <a:lnTo>
                    <a:pt x="56949" y="43278"/>
                  </a:lnTo>
                  <a:lnTo>
                    <a:pt x="56949" y="46229"/>
                  </a:lnTo>
                  <a:lnTo>
                    <a:pt x="55932" y="50163"/>
                  </a:lnTo>
                  <a:lnTo>
                    <a:pt x="52881" y="51147"/>
                  </a:lnTo>
                  <a:lnTo>
                    <a:pt x="52372" y="50163"/>
                  </a:lnTo>
                  <a:lnTo>
                    <a:pt x="50847" y="47213"/>
                  </a:lnTo>
                  <a:lnTo>
                    <a:pt x="50338" y="43278"/>
                  </a:lnTo>
                  <a:lnTo>
                    <a:pt x="49322" y="43278"/>
                  </a:lnTo>
                  <a:lnTo>
                    <a:pt x="48813" y="47213"/>
                  </a:lnTo>
                  <a:lnTo>
                    <a:pt x="47288" y="50163"/>
                  </a:lnTo>
                  <a:lnTo>
                    <a:pt x="47288" y="54098"/>
                  </a:lnTo>
                  <a:lnTo>
                    <a:pt x="46779" y="57049"/>
                  </a:lnTo>
                  <a:lnTo>
                    <a:pt x="44745" y="56065"/>
                  </a:lnTo>
                  <a:lnTo>
                    <a:pt x="43728" y="54098"/>
                  </a:lnTo>
                  <a:lnTo>
                    <a:pt x="41694" y="54098"/>
                  </a:lnTo>
                  <a:lnTo>
                    <a:pt x="40677" y="55081"/>
                  </a:lnTo>
                  <a:lnTo>
                    <a:pt x="38644" y="56065"/>
                  </a:lnTo>
                  <a:lnTo>
                    <a:pt x="38644" y="60000"/>
                  </a:lnTo>
                  <a:lnTo>
                    <a:pt x="38135" y="60983"/>
                  </a:lnTo>
                  <a:lnTo>
                    <a:pt x="36101" y="59016"/>
                  </a:lnTo>
                  <a:lnTo>
                    <a:pt x="34576" y="56065"/>
                  </a:lnTo>
                  <a:lnTo>
                    <a:pt x="32033" y="56065"/>
                  </a:lnTo>
                  <a:lnTo>
                    <a:pt x="30508" y="56065"/>
                  </a:lnTo>
                  <a:lnTo>
                    <a:pt x="28983" y="60000"/>
                  </a:lnTo>
                  <a:lnTo>
                    <a:pt x="24915" y="60000"/>
                  </a:lnTo>
                  <a:lnTo>
                    <a:pt x="24915" y="64918"/>
                  </a:lnTo>
                  <a:lnTo>
                    <a:pt x="23389" y="64918"/>
                  </a:lnTo>
                  <a:lnTo>
                    <a:pt x="21864" y="65901"/>
                  </a:lnTo>
                  <a:lnTo>
                    <a:pt x="21864" y="69836"/>
                  </a:lnTo>
                  <a:lnTo>
                    <a:pt x="21864" y="70819"/>
                  </a:lnTo>
                  <a:lnTo>
                    <a:pt x="21864" y="73770"/>
                  </a:lnTo>
                  <a:lnTo>
                    <a:pt x="22372" y="76721"/>
                  </a:lnTo>
                  <a:lnTo>
                    <a:pt x="21355" y="77704"/>
                  </a:lnTo>
                  <a:lnTo>
                    <a:pt x="18305" y="79672"/>
                  </a:lnTo>
                  <a:lnTo>
                    <a:pt x="16779" y="81639"/>
                  </a:lnTo>
                  <a:lnTo>
                    <a:pt x="16779" y="86557"/>
                  </a:lnTo>
                  <a:lnTo>
                    <a:pt x="17796" y="91475"/>
                  </a:lnTo>
                  <a:lnTo>
                    <a:pt x="16779" y="92459"/>
                  </a:lnTo>
                  <a:lnTo>
                    <a:pt x="15254" y="92459"/>
                  </a:lnTo>
                  <a:lnTo>
                    <a:pt x="13728" y="92459"/>
                  </a:lnTo>
                  <a:lnTo>
                    <a:pt x="11694" y="89508"/>
                  </a:lnTo>
                  <a:lnTo>
                    <a:pt x="9661" y="87540"/>
                  </a:lnTo>
                  <a:lnTo>
                    <a:pt x="8644" y="88524"/>
                  </a:lnTo>
                  <a:lnTo>
                    <a:pt x="7118" y="91475"/>
                  </a:lnTo>
                  <a:lnTo>
                    <a:pt x="5593" y="92459"/>
                  </a:lnTo>
                  <a:lnTo>
                    <a:pt x="5084" y="95409"/>
                  </a:lnTo>
                  <a:lnTo>
                    <a:pt x="5084" y="98360"/>
                  </a:lnTo>
                  <a:lnTo>
                    <a:pt x="7118" y="100327"/>
                  </a:lnTo>
                  <a:lnTo>
                    <a:pt x="7118" y="102295"/>
                  </a:lnTo>
                  <a:lnTo>
                    <a:pt x="7118" y="105245"/>
                  </a:lnTo>
                  <a:lnTo>
                    <a:pt x="7118" y="110163"/>
                  </a:lnTo>
                  <a:lnTo>
                    <a:pt x="6101" y="113114"/>
                  </a:lnTo>
                  <a:lnTo>
                    <a:pt x="5084" y="114098"/>
                  </a:lnTo>
                  <a:lnTo>
                    <a:pt x="3559" y="114098"/>
                  </a:lnTo>
                  <a:lnTo>
                    <a:pt x="2542" y="115081"/>
                  </a:lnTo>
                  <a:lnTo>
                    <a:pt x="2542" y="115081"/>
                  </a:lnTo>
                  <a:lnTo>
                    <a:pt x="2033" y="115081"/>
                  </a:lnTo>
                  <a:lnTo>
                    <a:pt x="0" y="115081"/>
                  </a:lnTo>
                  <a:lnTo>
                    <a:pt x="0" y="116065"/>
                  </a:lnTo>
                  <a:lnTo>
                    <a:pt x="0" y="119016"/>
                  </a:lnTo>
                  <a:lnTo>
                    <a:pt x="0" y="120000"/>
                  </a:lnTo>
                  <a:lnTo>
                    <a:pt x="1016" y="119016"/>
                  </a:lnTo>
                  <a:lnTo>
                    <a:pt x="26440" y="118032"/>
                  </a:lnTo>
                  <a:lnTo>
                    <a:pt x="25423" y="109180"/>
                  </a:lnTo>
                  <a:lnTo>
                    <a:pt x="72711" y="103278"/>
                  </a:lnTo>
                  <a:lnTo>
                    <a:pt x="97627" y="98360"/>
                  </a:lnTo>
                  <a:lnTo>
                    <a:pt x="100677" y="95409"/>
                  </a:lnTo>
                  <a:lnTo>
                    <a:pt x="102711" y="92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7" name="Shape 1426">
              <a:extLst>
                <a:ext uri="{FF2B5EF4-FFF2-40B4-BE49-F238E27FC236}">
                  <a16:creationId xmlns:a16="http://schemas.microsoft.com/office/drawing/2014/main" id="{4B79A202-CEBC-4558-8352-CC6D1FD79203}"/>
                </a:ext>
              </a:extLst>
            </p:cNvPr>
            <p:cNvSpPr/>
            <p:nvPr/>
          </p:nvSpPr>
          <p:spPr>
            <a:xfrm>
              <a:off x="3854061" y="2033337"/>
              <a:ext cx="952437" cy="828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440" y="104796"/>
                  </a:moveTo>
                  <a:cubicBezTo>
                    <a:pt x="112440" y="103167"/>
                    <a:pt x="112440" y="103167"/>
                    <a:pt x="112440" y="103167"/>
                  </a:cubicBezTo>
                  <a:cubicBezTo>
                    <a:pt x="112440" y="102624"/>
                    <a:pt x="112440" y="102624"/>
                    <a:pt x="112440" y="102624"/>
                  </a:cubicBezTo>
                  <a:cubicBezTo>
                    <a:pt x="114330" y="102624"/>
                    <a:pt x="114330" y="102624"/>
                    <a:pt x="114330" y="102624"/>
                  </a:cubicBezTo>
                  <a:cubicBezTo>
                    <a:pt x="114803" y="102624"/>
                    <a:pt x="114803" y="102624"/>
                    <a:pt x="114803" y="102624"/>
                  </a:cubicBezTo>
                  <a:cubicBezTo>
                    <a:pt x="115275" y="102081"/>
                    <a:pt x="115275" y="102081"/>
                    <a:pt x="115275" y="102081"/>
                  </a:cubicBezTo>
                  <a:cubicBezTo>
                    <a:pt x="116220" y="101538"/>
                    <a:pt x="116220" y="101538"/>
                    <a:pt x="116220" y="101538"/>
                  </a:cubicBezTo>
                  <a:cubicBezTo>
                    <a:pt x="117637" y="101538"/>
                    <a:pt x="117637" y="101538"/>
                    <a:pt x="117637" y="101538"/>
                  </a:cubicBezTo>
                  <a:cubicBezTo>
                    <a:pt x="119055" y="100995"/>
                    <a:pt x="119055" y="100995"/>
                    <a:pt x="119055" y="100995"/>
                  </a:cubicBezTo>
                  <a:cubicBezTo>
                    <a:pt x="120000" y="99366"/>
                    <a:pt x="120000" y="99366"/>
                    <a:pt x="120000" y="99366"/>
                  </a:cubicBezTo>
                  <a:cubicBezTo>
                    <a:pt x="120000" y="96108"/>
                    <a:pt x="120000" y="96108"/>
                    <a:pt x="120000" y="96108"/>
                  </a:cubicBezTo>
                  <a:cubicBezTo>
                    <a:pt x="120000" y="93936"/>
                    <a:pt x="120000" y="93936"/>
                    <a:pt x="120000" y="93936"/>
                  </a:cubicBezTo>
                  <a:cubicBezTo>
                    <a:pt x="120000" y="92850"/>
                    <a:pt x="120000" y="92850"/>
                    <a:pt x="120000" y="92850"/>
                  </a:cubicBezTo>
                  <a:cubicBezTo>
                    <a:pt x="118110" y="91221"/>
                    <a:pt x="118110" y="91221"/>
                    <a:pt x="118110" y="91221"/>
                  </a:cubicBezTo>
                  <a:cubicBezTo>
                    <a:pt x="118110" y="89592"/>
                    <a:pt x="118110" y="89592"/>
                    <a:pt x="118110" y="89592"/>
                  </a:cubicBezTo>
                  <a:cubicBezTo>
                    <a:pt x="118582" y="87420"/>
                    <a:pt x="118582" y="87420"/>
                    <a:pt x="118582" y="87420"/>
                  </a:cubicBezTo>
                  <a:cubicBezTo>
                    <a:pt x="116220" y="87420"/>
                    <a:pt x="116220" y="87420"/>
                    <a:pt x="116220" y="87420"/>
                  </a:cubicBezTo>
                  <a:cubicBezTo>
                    <a:pt x="114803" y="90135"/>
                    <a:pt x="114803" y="90135"/>
                    <a:pt x="114803" y="90135"/>
                  </a:cubicBezTo>
                  <a:cubicBezTo>
                    <a:pt x="114803" y="87420"/>
                    <a:pt x="114803" y="87420"/>
                    <a:pt x="114803" y="87420"/>
                  </a:cubicBezTo>
                  <a:cubicBezTo>
                    <a:pt x="112440" y="84705"/>
                    <a:pt x="112440" y="84705"/>
                    <a:pt x="112440" y="84705"/>
                  </a:cubicBezTo>
                  <a:cubicBezTo>
                    <a:pt x="112913" y="82533"/>
                    <a:pt x="112913" y="82533"/>
                    <a:pt x="112913" y="82533"/>
                  </a:cubicBezTo>
                  <a:cubicBezTo>
                    <a:pt x="113385" y="79276"/>
                    <a:pt x="113385" y="79276"/>
                    <a:pt x="113385" y="79276"/>
                  </a:cubicBezTo>
                  <a:cubicBezTo>
                    <a:pt x="111496" y="73303"/>
                    <a:pt x="111496" y="73303"/>
                    <a:pt x="111496" y="73303"/>
                  </a:cubicBezTo>
                  <a:cubicBezTo>
                    <a:pt x="109606" y="71131"/>
                    <a:pt x="109606" y="71131"/>
                    <a:pt x="109606" y="71131"/>
                  </a:cubicBezTo>
                  <a:cubicBezTo>
                    <a:pt x="103464" y="66244"/>
                    <a:pt x="103464" y="66244"/>
                    <a:pt x="103464" y="66244"/>
                  </a:cubicBezTo>
                  <a:cubicBezTo>
                    <a:pt x="102047" y="67330"/>
                    <a:pt x="102047" y="67330"/>
                    <a:pt x="102047" y="67330"/>
                  </a:cubicBezTo>
                  <a:cubicBezTo>
                    <a:pt x="98267" y="64072"/>
                    <a:pt x="98267" y="64072"/>
                    <a:pt x="98267" y="64072"/>
                  </a:cubicBezTo>
                  <a:cubicBezTo>
                    <a:pt x="95433" y="60814"/>
                    <a:pt x="95433" y="60814"/>
                    <a:pt x="95433" y="60814"/>
                  </a:cubicBezTo>
                  <a:cubicBezTo>
                    <a:pt x="95433" y="57556"/>
                    <a:pt x="95433" y="57556"/>
                    <a:pt x="95433" y="57556"/>
                  </a:cubicBezTo>
                  <a:cubicBezTo>
                    <a:pt x="96377" y="54298"/>
                    <a:pt x="96377" y="54298"/>
                    <a:pt x="96377" y="54298"/>
                  </a:cubicBezTo>
                  <a:cubicBezTo>
                    <a:pt x="96850" y="52126"/>
                    <a:pt x="96850" y="52126"/>
                    <a:pt x="96850" y="52126"/>
                  </a:cubicBezTo>
                  <a:cubicBezTo>
                    <a:pt x="97322" y="49411"/>
                    <a:pt x="97322" y="49411"/>
                    <a:pt x="97322" y="49411"/>
                  </a:cubicBezTo>
                  <a:cubicBezTo>
                    <a:pt x="98740" y="45610"/>
                    <a:pt x="98740" y="45610"/>
                    <a:pt x="98740" y="45610"/>
                  </a:cubicBezTo>
                  <a:cubicBezTo>
                    <a:pt x="97322" y="43438"/>
                    <a:pt x="97322" y="43438"/>
                    <a:pt x="97322" y="43438"/>
                  </a:cubicBezTo>
                  <a:cubicBezTo>
                    <a:pt x="95433" y="41266"/>
                    <a:pt x="95433" y="41266"/>
                    <a:pt x="95433" y="41266"/>
                  </a:cubicBezTo>
                  <a:cubicBezTo>
                    <a:pt x="92598" y="41266"/>
                    <a:pt x="92598" y="41266"/>
                    <a:pt x="92598" y="41266"/>
                  </a:cubicBezTo>
                  <a:cubicBezTo>
                    <a:pt x="91181" y="42352"/>
                    <a:pt x="91181" y="42352"/>
                    <a:pt x="91181" y="42352"/>
                  </a:cubicBezTo>
                  <a:cubicBezTo>
                    <a:pt x="90236" y="43981"/>
                    <a:pt x="90236" y="43981"/>
                    <a:pt x="90236" y="43981"/>
                  </a:cubicBezTo>
                  <a:cubicBezTo>
                    <a:pt x="87874" y="41266"/>
                    <a:pt x="87874" y="41266"/>
                    <a:pt x="87874" y="41266"/>
                  </a:cubicBezTo>
                  <a:cubicBezTo>
                    <a:pt x="87874" y="36380"/>
                    <a:pt x="87874" y="36380"/>
                    <a:pt x="87874" y="36380"/>
                  </a:cubicBezTo>
                  <a:cubicBezTo>
                    <a:pt x="85511" y="32579"/>
                    <a:pt x="85511" y="32579"/>
                    <a:pt x="85511" y="32579"/>
                  </a:cubicBezTo>
                  <a:cubicBezTo>
                    <a:pt x="77007" y="24434"/>
                    <a:pt x="77007" y="24434"/>
                    <a:pt x="77007" y="24434"/>
                  </a:cubicBezTo>
                  <a:cubicBezTo>
                    <a:pt x="73700" y="17918"/>
                    <a:pt x="73700" y="17918"/>
                    <a:pt x="73700" y="17918"/>
                  </a:cubicBezTo>
                  <a:cubicBezTo>
                    <a:pt x="73700" y="11945"/>
                    <a:pt x="73700" y="11945"/>
                    <a:pt x="73700" y="11945"/>
                  </a:cubicBezTo>
                  <a:cubicBezTo>
                    <a:pt x="73700" y="5972"/>
                    <a:pt x="73700" y="5972"/>
                    <a:pt x="73700" y="5972"/>
                  </a:cubicBezTo>
                  <a:cubicBezTo>
                    <a:pt x="74645" y="5429"/>
                    <a:pt x="74645" y="5429"/>
                    <a:pt x="74645" y="5429"/>
                  </a:cubicBezTo>
                  <a:cubicBezTo>
                    <a:pt x="68976" y="0"/>
                    <a:pt x="68976" y="0"/>
                    <a:pt x="68976" y="0"/>
                  </a:cubicBezTo>
                  <a:cubicBezTo>
                    <a:pt x="0" y="1085"/>
                    <a:pt x="0" y="1085"/>
                    <a:pt x="0" y="1085"/>
                  </a:cubicBezTo>
                  <a:cubicBezTo>
                    <a:pt x="472" y="2171"/>
                    <a:pt x="472" y="2171"/>
                    <a:pt x="472" y="2171"/>
                  </a:cubicBezTo>
                  <a:cubicBezTo>
                    <a:pt x="1889" y="3257"/>
                    <a:pt x="1889" y="3257"/>
                    <a:pt x="1889" y="3257"/>
                  </a:cubicBezTo>
                  <a:cubicBezTo>
                    <a:pt x="2362" y="5972"/>
                    <a:pt x="2362" y="5972"/>
                    <a:pt x="2362" y="5972"/>
                  </a:cubicBezTo>
                  <a:cubicBezTo>
                    <a:pt x="1417" y="7058"/>
                    <a:pt x="1417" y="7058"/>
                    <a:pt x="1417" y="7058"/>
                  </a:cubicBezTo>
                  <a:cubicBezTo>
                    <a:pt x="2362" y="8687"/>
                    <a:pt x="2362" y="8687"/>
                    <a:pt x="2362" y="8687"/>
                  </a:cubicBezTo>
                  <a:cubicBezTo>
                    <a:pt x="2362" y="8687"/>
                    <a:pt x="1889" y="8687"/>
                    <a:pt x="2362" y="9230"/>
                  </a:cubicBezTo>
                  <a:cubicBezTo>
                    <a:pt x="2834" y="9773"/>
                    <a:pt x="5196" y="10316"/>
                    <a:pt x="5196" y="10316"/>
                  </a:cubicBezTo>
                  <a:cubicBezTo>
                    <a:pt x="5669" y="13574"/>
                    <a:pt x="5669" y="13574"/>
                    <a:pt x="5669" y="13574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6614" y="15746"/>
                    <a:pt x="6614" y="15746"/>
                    <a:pt x="6614" y="15746"/>
                  </a:cubicBezTo>
                  <a:cubicBezTo>
                    <a:pt x="8503" y="19004"/>
                    <a:pt x="8503" y="19004"/>
                    <a:pt x="8503" y="19004"/>
                  </a:cubicBezTo>
                  <a:cubicBezTo>
                    <a:pt x="9448" y="21176"/>
                    <a:pt x="9448" y="21176"/>
                    <a:pt x="9448" y="21176"/>
                  </a:cubicBezTo>
                  <a:cubicBezTo>
                    <a:pt x="13700" y="21176"/>
                    <a:pt x="13700" y="21176"/>
                    <a:pt x="13700" y="21176"/>
                  </a:cubicBezTo>
                  <a:cubicBezTo>
                    <a:pt x="14645" y="21176"/>
                    <a:pt x="14645" y="21176"/>
                    <a:pt x="14645" y="21176"/>
                  </a:cubicBezTo>
                  <a:cubicBezTo>
                    <a:pt x="14645" y="23891"/>
                    <a:pt x="14645" y="23891"/>
                    <a:pt x="14645" y="23891"/>
                  </a:cubicBezTo>
                  <a:cubicBezTo>
                    <a:pt x="13228" y="27149"/>
                    <a:pt x="13228" y="27149"/>
                    <a:pt x="13228" y="27149"/>
                  </a:cubicBezTo>
                  <a:cubicBezTo>
                    <a:pt x="11811" y="29864"/>
                    <a:pt x="11811" y="29864"/>
                    <a:pt x="11811" y="29864"/>
                  </a:cubicBezTo>
                  <a:cubicBezTo>
                    <a:pt x="14645" y="33122"/>
                    <a:pt x="14645" y="33122"/>
                    <a:pt x="14645" y="33122"/>
                  </a:cubicBezTo>
                  <a:cubicBezTo>
                    <a:pt x="15590" y="36380"/>
                    <a:pt x="15590" y="36380"/>
                    <a:pt x="15590" y="36380"/>
                  </a:cubicBezTo>
                  <a:cubicBezTo>
                    <a:pt x="17007" y="37466"/>
                    <a:pt x="17007" y="37466"/>
                    <a:pt x="17007" y="37466"/>
                  </a:cubicBezTo>
                  <a:cubicBezTo>
                    <a:pt x="19842" y="39095"/>
                    <a:pt x="19842" y="39095"/>
                    <a:pt x="19842" y="39095"/>
                  </a:cubicBezTo>
                  <a:cubicBezTo>
                    <a:pt x="19842" y="95565"/>
                    <a:pt x="19842" y="95565"/>
                    <a:pt x="19842" y="95565"/>
                  </a:cubicBezTo>
                  <a:cubicBezTo>
                    <a:pt x="19842" y="109140"/>
                    <a:pt x="19842" y="109140"/>
                    <a:pt x="19842" y="109140"/>
                  </a:cubicBezTo>
                  <a:cubicBezTo>
                    <a:pt x="101574" y="106968"/>
                    <a:pt x="101574" y="106968"/>
                    <a:pt x="101574" y="106968"/>
                  </a:cubicBezTo>
                  <a:cubicBezTo>
                    <a:pt x="102047" y="110226"/>
                    <a:pt x="102047" y="110226"/>
                    <a:pt x="102047" y="110226"/>
                  </a:cubicBezTo>
                  <a:cubicBezTo>
                    <a:pt x="96850" y="120000"/>
                    <a:pt x="96850" y="120000"/>
                    <a:pt x="96850" y="120000"/>
                  </a:cubicBezTo>
                  <a:cubicBezTo>
                    <a:pt x="110078" y="118914"/>
                    <a:pt x="110078" y="118914"/>
                    <a:pt x="110078" y="118914"/>
                  </a:cubicBezTo>
                  <a:cubicBezTo>
                    <a:pt x="110551" y="117285"/>
                    <a:pt x="110551" y="117285"/>
                    <a:pt x="110551" y="117285"/>
                  </a:cubicBezTo>
                  <a:cubicBezTo>
                    <a:pt x="111496" y="115656"/>
                    <a:pt x="111496" y="115656"/>
                    <a:pt x="111496" y="115656"/>
                  </a:cubicBezTo>
                  <a:cubicBezTo>
                    <a:pt x="111496" y="115656"/>
                    <a:pt x="112440" y="115113"/>
                    <a:pt x="111968" y="114570"/>
                  </a:cubicBezTo>
                  <a:cubicBezTo>
                    <a:pt x="111968" y="114027"/>
                    <a:pt x="111023" y="112398"/>
                    <a:pt x="111023" y="112398"/>
                  </a:cubicBezTo>
                  <a:cubicBezTo>
                    <a:pt x="110551" y="111855"/>
                    <a:pt x="110551" y="111855"/>
                    <a:pt x="110551" y="111855"/>
                  </a:cubicBezTo>
                  <a:cubicBezTo>
                    <a:pt x="111023" y="110769"/>
                    <a:pt x="111023" y="110769"/>
                    <a:pt x="111023" y="110769"/>
                  </a:cubicBezTo>
                  <a:cubicBezTo>
                    <a:pt x="111968" y="110226"/>
                    <a:pt x="111968" y="110226"/>
                    <a:pt x="111968" y="110226"/>
                  </a:cubicBezTo>
                  <a:cubicBezTo>
                    <a:pt x="112440" y="108597"/>
                    <a:pt x="112440" y="108597"/>
                    <a:pt x="112440" y="108597"/>
                  </a:cubicBezTo>
                  <a:cubicBezTo>
                    <a:pt x="112440" y="106968"/>
                    <a:pt x="112440" y="106968"/>
                    <a:pt x="112440" y="106968"/>
                  </a:cubicBezTo>
                  <a:cubicBezTo>
                    <a:pt x="112440" y="105339"/>
                    <a:pt x="112440" y="105339"/>
                    <a:pt x="112440" y="105339"/>
                  </a:cubicBezTo>
                  <a:lnTo>
                    <a:pt x="112440" y="1047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9" name="Shape 1427">
              <a:extLst>
                <a:ext uri="{FF2B5EF4-FFF2-40B4-BE49-F238E27FC236}">
                  <a16:creationId xmlns:a16="http://schemas.microsoft.com/office/drawing/2014/main" id="{736F4C9E-DE64-4756-A9A9-42E73E54CB35}"/>
                </a:ext>
              </a:extLst>
            </p:cNvPr>
            <p:cNvSpPr/>
            <p:nvPr/>
          </p:nvSpPr>
          <p:spPr>
            <a:xfrm>
              <a:off x="3685722" y="442570"/>
              <a:ext cx="921429" cy="1072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69917"/>
                  </a:moveTo>
                  <a:lnTo>
                    <a:pt x="80192" y="66942"/>
                  </a:lnTo>
                  <a:lnTo>
                    <a:pt x="80192" y="55041"/>
                  </a:lnTo>
                  <a:lnTo>
                    <a:pt x="83076" y="53057"/>
                  </a:lnTo>
                  <a:lnTo>
                    <a:pt x="92884" y="45123"/>
                  </a:lnTo>
                  <a:lnTo>
                    <a:pt x="97500" y="39669"/>
                  </a:lnTo>
                  <a:lnTo>
                    <a:pt x="106730" y="34214"/>
                  </a:lnTo>
                  <a:lnTo>
                    <a:pt x="120000" y="27272"/>
                  </a:lnTo>
                  <a:lnTo>
                    <a:pt x="115384" y="26280"/>
                  </a:lnTo>
                  <a:lnTo>
                    <a:pt x="105576" y="25785"/>
                  </a:lnTo>
                  <a:lnTo>
                    <a:pt x="97500" y="24297"/>
                  </a:lnTo>
                  <a:lnTo>
                    <a:pt x="95769" y="25785"/>
                  </a:lnTo>
                  <a:lnTo>
                    <a:pt x="93461" y="27272"/>
                  </a:lnTo>
                  <a:lnTo>
                    <a:pt x="88846" y="27272"/>
                  </a:lnTo>
                  <a:lnTo>
                    <a:pt x="87115" y="25289"/>
                  </a:lnTo>
                  <a:lnTo>
                    <a:pt x="84807" y="23801"/>
                  </a:lnTo>
                  <a:lnTo>
                    <a:pt x="78461" y="22314"/>
                  </a:lnTo>
                  <a:lnTo>
                    <a:pt x="76730" y="22314"/>
                  </a:lnTo>
                  <a:lnTo>
                    <a:pt x="74423" y="21322"/>
                  </a:lnTo>
                  <a:lnTo>
                    <a:pt x="73846" y="20826"/>
                  </a:lnTo>
                  <a:lnTo>
                    <a:pt x="68653" y="20330"/>
                  </a:lnTo>
                  <a:lnTo>
                    <a:pt x="65769" y="17851"/>
                  </a:lnTo>
                  <a:lnTo>
                    <a:pt x="69230" y="19338"/>
                  </a:lnTo>
                  <a:lnTo>
                    <a:pt x="70961" y="17851"/>
                  </a:lnTo>
                  <a:lnTo>
                    <a:pt x="68653" y="17355"/>
                  </a:lnTo>
                  <a:lnTo>
                    <a:pt x="65769" y="17355"/>
                  </a:lnTo>
                  <a:lnTo>
                    <a:pt x="62884" y="17355"/>
                  </a:lnTo>
                  <a:lnTo>
                    <a:pt x="60576" y="17355"/>
                  </a:lnTo>
                  <a:lnTo>
                    <a:pt x="57692" y="17355"/>
                  </a:lnTo>
                  <a:lnTo>
                    <a:pt x="55961" y="19338"/>
                  </a:lnTo>
                  <a:lnTo>
                    <a:pt x="53653" y="19338"/>
                  </a:lnTo>
                  <a:lnTo>
                    <a:pt x="50192" y="16859"/>
                  </a:lnTo>
                  <a:lnTo>
                    <a:pt x="48461" y="16859"/>
                  </a:lnTo>
                  <a:lnTo>
                    <a:pt x="46153" y="16859"/>
                  </a:lnTo>
                  <a:lnTo>
                    <a:pt x="42115" y="15867"/>
                  </a:lnTo>
                  <a:lnTo>
                    <a:pt x="39230" y="11900"/>
                  </a:lnTo>
                  <a:lnTo>
                    <a:pt x="39230" y="11900"/>
                  </a:lnTo>
                  <a:lnTo>
                    <a:pt x="38076" y="9917"/>
                  </a:lnTo>
                  <a:lnTo>
                    <a:pt x="35769" y="9917"/>
                  </a:lnTo>
                  <a:lnTo>
                    <a:pt x="33461" y="9917"/>
                  </a:lnTo>
                  <a:lnTo>
                    <a:pt x="31730" y="9917"/>
                  </a:lnTo>
                  <a:lnTo>
                    <a:pt x="31153" y="7933"/>
                  </a:lnTo>
                  <a:lnTo>
                    <a:pt x="32884" y="5950"/>
                  </a:lnTo>
                  <a:lnTo>
                    <a:pt x="33461" y="3966"/>
                  </a:lnTo>
                  <a:lnTo>
                    <a:pt x="35769" y="2479"/>
                  </a:lnTo>
                  <a:lnTo>
                    <a:pt x="34615" y="991"/>
                  </a:lnTo>
                  <a:lnTo>
                    <a:pt x="34615" y="991"/>
                  </a:lnTo>
                  <a:lnTo>
                    <a:pt x="32307" y="0"/>
                  </a:lnTo>
                  <a:lnTo>
                    <a:pt x="32307" y="4958"/>
                  </a:lnTo>
                  <a:lnTo>
                    <a:pt x="31153" y="5950"/>
                  </a:lnTo>
                  <a:lnTo>
                    <a:pt x="30000" y="7933"/>
                  </a:lnTo>
                  <a:lnTo>
                    <a:pt x="0" y="7933"/>
                  </a:lnTo>
                  <a:lnTo>
                    <a:pt x="576" y="9917"/>
                  </a:lnTo>
                  <a:lnTo>
                    <a:pt x="576" y="11404"/>
                  </a:lnTo>
                  <a:lnTo>
                    <a:pt x="576" y="11900"/>
                  </a:lnTo>
                  <a:lnTo>
                    <a:pt x="2307" y="12892"/>
                  </a:lnTo>
                  <a:lnTo>
                    <a:pt x="2307" y="14876"/>
                  </a:lnTo>
                  <a:lnTo>
                    <a:pt x="1730" y="15371"/>
                  </a:lnTo>
                  <a:lnTo>
                    <a:pt x="576" y="16363"/>
                  </a:lnTo>
                  <a:lnTo>
                    <a:pt x="576" y="16859"/>
                  </a:lnTo>
                  <a:lnTo>
                    <a:pt x="576" y="18842"/>
                  </a:lnTo>
                  <a:lnTo>
                    <a:pt x="1153" y="19834"/>
                  </a:lnTo>
                  <a:lnTo>
                    <a:pt x="1730" y="22314"/>
                  </a:lnTo>
                  <a:lnTo>
                    <a:pt x="576" y="25289"/>
                  </a:lnTo>
                  <a:lnTo>
                    <a:pt x="1730" y="27768"/>
                  </a:lnTo>
                  <a:lnTo>
                    <a:pt x="3461" y="31735"/>
                  </a:lnTo>
                  <a:lnTo>
                    <a:pt x="5192" y="34710"/>
                  </a:lnTo>
                  <a:lnTo>
                    <a:pt x="5192" y="38677"/>
                  </a:lnTo>
                  <a:lnTo>
                    <a:pt x="5769" y="45619"/>
                  </a:lnTo>
                  <a:lnTo>
                    <a:pt x="5769" y="51570"/>
                  </a:lnTo>
                  <a:lnTo>
                    <a:pt x="5769" y="55537"/>
                  </a:lnTo>
                  <a:lnTo>
                    <a:pt x="6923" y="56528"/>
                  </a:lnTo>
                  <a:lnTo>
                    <a:pt x="6923" y="57520"/>
                  </a:lnTo>
                  <a:lnTo>
                    <a:pt x="6923" y="60495"/>
                  </a:lnTo>
                  <a:lnTo>
                    <a:pt x="8653" y="61487"/>
                  </a:lnTo>
                  <a:lnTo>
                    <a:pt x="9807" y="62975"/>
                  </a:lnTo>
                  <a:lnTo>
                    <a:pt x="10384" y="65454"/>
                  </a:lnTo>
                  <a:lnTo>
                    <a:pt x="10384" y="67438"/>
                  </a:lnTo>
                  <a:lnTo>
                    <a:pt x="10384" y="69917"/>
                  </a:lnTo>
                  <a:lnTo>
                    <a:pt x="9230" y="70413"/>
                  </a:lnTo>
                  <a:lnTo>
                    <a:pt x="9230" y="70413"/>
                  </a:lnTo>
                  <a:lnTo>
                    <a:pt x="9807" y="71404"/>
                  </a:lnTo>
                  <a:lnTo>
                    <a:pt x="7500" y="72892"/>
                  </a:lnTo>
                  <a:lnTo>
                    <a:pt x="6346" y="74380"/>
                  </a:lnTo>
                  <a:lnTo>
                    <a:pt x="4615" y="75371"/>
                  </a:lnTo>
                  <a:lnTo>
                    <a:pt x="4615" y="76363"/>
                  </a:lnTo>
                  <a:lnTo>
                    <a:pt x="4615" y="77355"/>
                  </a:lnTo>
                  <a:lnTo>
                    <a:pt x="5192" y="78347"/>
                  </a:lnTo>
                  <a:lnTo>
                    <a:pt x="6923" y="79338"/>
                  </a:lnTo>
                  <a:lnTo>
                    <a:pt x="6923" y="80826"/>
                  </a:lnTo>
                  <a:lnTo>
                    <a:pt x="9807" y="81322"/>
                  </a:lnTo>
                  <a:lnTo>
                    <a:pt x="10384" y="82809"/>
                  </a:lnTo>
                  <a:lnTo>
                    <a:pt x="12115" y="83801"/>
                  </a:lnTo>
                  <a:lnTo>
                    <a:pt x="10384" y="120000"/>
                  </a:lnTo>
                  <a:lnTo>
                    <a:pt x="99230" y="118512"/>
                  </a:lnTo>
                  <a:lnTo>
                    <a:pt x="99807" y="115537"/>
                  </a:lnTo>
                  <a:lnTo>
                    <a:pt x="99230" y="112561"/>
                  </a:lnTo>
                  <a:lnTo>
                    <a:pt x="95769" y="109090"/>
                  </a:lnTo>
                  <a:lnTo>
                    <a:pt x="92307" y="107107"/>
                  </a:lnTo>
                  <a:lnTo>
                    <a:pt x="90576" y="105619"/>
                  </a:lnTo>
                  <a:lnTo>
                    <a:pt x="86538" y="101157"/>
                  </a:lnTo>
                  <a:lnTo>
                    <a:pt x="79615" y="97685"/>
                  </a:lnTo>
                  <a:lnTo>
                    <a:pt x="75000" y="95702"/>
                  </a:lnTo>
                  <a:lnTo>
                    <a:pt x="72115" y="93719"/>
                  </a:lnTo>
                  <a:lnTo>
                    <a:pt x="72692" y="86280"/>
                  </a:lnTo>
                  <a:lnTo>
                    <a:pt x="73846" y="78842"/>
                  </a:lnTo>
                  <a:lnTo>
                    <a:pt x="72692" y="78842"/>
                  </a:lnTo>
                  <a:lnTo>
                    <a:pt x="70384" y="76363"/>
                  </a:lnTo>
                  <a:lnTo>
                    <a:pt x="72692" y="71900"/>
                  </a:lnTo>
                  <a:lnTo>
                    <a:pt x="73846" y="699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cxnSp>
          <p:nvCxnSpPr>
            <p:cNvPr id="80" name="Shape 1428">
              <a:extLst>
                <a:ext uri="{FF2B5EF4-FFF2-40B4-BE49-F238E27FC236}">
                  <a16:creationId xmlns:a16="http://schemas.microsoft.com/office/drawing/2014/main" id="{D5C52D53-5A4E-4216-A538-E45384C8D817}"/>
                </a:ext>
              </a:extLst>
            </p:cNvPr>
            <p:cNvCxnSpPr/>
            <p:nvPr/>
          </p:nvCxnSpPr>
          <p:spPr>
            <a:xfrm>
              <a:off x="4314778" y="952148"/>
              <a:ext cx="0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Shape 1429">
              <a:extLst>
                <a:ext uri="{FF2B5EF4-FFF2-40B4-BE49-F238E27FC236}">
                  <a16:creationId xmlns:a16="http://schemas.microsoft.com/office/drawing/2014/main" id="{BB27510A-9084-4D84-A3B4-6795E9C91F33}"/>
                </a:ext>
              </a:extLst>
            </p:cNvPr>
            <p:cNvCxnSpPr/>
            <p:nvPr/>
          </p:nvCxnSpPr>
          <p:spPr>
            <a:xfrm>
              <a:off x="4314778" y="952148"/>
              <a:ext cx="0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2" name="Shape 1430">
              <a:extLst>
                <a:ext uri="{FF2B5EF4-FFF2-40B4-BE49-F238E27FC236}">
                  <a16:creationId xmlns:a16="http://schemas.microsoft.com/office/drawing/2014/main" id="{6456E798-2797-4ADC-98CD-7DEC99E4C999}"/>
                </a:ext>
              </a:extLst>
            </p:cNvPr>
            <p:cNvSpPr/>
            <p:nvPr/>
          </p:nvSpPr>
          <p:spPr>
            <a:xfrm>
              <a:off x="4531843" y="757177"/>
              <a:ext cx="1076476" cy="1014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6"/>
                  </a:moveTo>
                  <a:cubicBezTo>
                    <a:pt x="836" y="21777"/>
                    <a:pt x="836" y="21777"/>
                    <a:pt x="836" y="21777"/>
                  </a:cubicBezTo>
                  <a:cubicBezTo>
                    <a:pt x="2508" y="21777"/>
                    <a:pt x="2508" y="21777"/>
                    <a:pt x="2508" y="21777"/>
                  </a:cubicBezTo>
                  <a:cubicBezTo>
                    <a:pt x="4599" y="20444"/>
                    <a:pt x="4599" y="20444"/>
                    <a:pt x="4599" y="20444"/>
                  </a:cubicBezTo>
                  <a:cubicBezTo>
                    <a:pt x="5017" y="19555"/>
                    <a:pt x="5017" y="19555"/>
                    <a:pt x="5017" y="19555"/>
                  </a:cubicBezTo>
                  <a:cubicBezTo>
                    <a:pt x="5853" y="17777"/>
                    <a:pt x="5853" y="17777"/>
                    <a:pt x="5853" y="17777"/>
                  </a:cubicBezTo>
                  <a:cubicBezTo>
                    <a:pt x="7108" y="16444"/>
                    <a:pt x="7108" y="16444"/>
                    <a:pt x="7108" y="16444"/>
                  </a:cubicBezTo>
                  <a:cubicBezTo>
                    <a:pt x="8362" y="16000"/>
                    <a:pt x="8362" y="16000"/>
                    <a:pt x="8362" y="16000"/>
                  </a:cubicBezTo>
                  <a:cubicBezTo>
                    <a:pt x="9616" y="16000"/>
                    <a:pt x="9616" y="16000"/>
                    <a:pt x="9616" y="16000"/>
                  </a:cubicBezTo>
                  <a:cubicBezTo>
                    <a:pt x="12125" y="16000"/>
                    <a:pt x="12125" y="16000"/>
                    <a:pt x="12125" y="16000"/>
                  </a:cubicBezTo>
                  <a:cubicBezTo>
                    <a:pt x="13379" y="15111"/>
                    <a:pt x="13379" y="15111"/>
                    <a:pt x="13379" y="15111"/>
                  </a:cubicBezTo>
                  <a:cubicBezTo>
                    <a:pt x="17560" y="12000"/>
                    <a:pt x="17560" y="12000"/>
                    <a:pt x="17560" y="12000"/>
                  </a:cubicBezTo>
                  <a:cubicBezTo>
                    <a:pt x="18815" y="11555"/>
                    <a:pt x="18815" y="11555"/>
                    <a:pt x="18815" y="11555"/>
                  </a:cubicBezTo>
                  <a:cubicBezTo>
                    <a:pt x="20487" y="9777"/>
                    <a:pt x="20487" y="9777"/>
                    <a:pt x="20487" y="9777"/>
                  </a:cubicBezTo>
                  <a:cubicBezTo>
                    <a:pt x="21742" y="7555"/>
                    <a:pt x="21742" y="7555"/>
                    <a:pt x="21742" y="7555"/>
                  </a:cubicBezTo>
                  <a:cubicBezTo>
                    <a:pt x="23414" y="6222"/>
                    <a:pt x="23414" y="6222"/>
                    <a:pt x="23414" y="6222"/>
                  </a:cubicBezTo>
                  <a:cubicBezTo>
                    <a:pt x="25505" y="4000"/>
                    <a:pt x="25505" y="4000"/>
                    <a:pt x="25505" y="4000"/>
                  </a:cubicBezTo>
                  <a:cubicBezTo>
                    <a:pt x="27177" y="1777"/>
                    <a:pt x="27177" y="1777"/>
                    <a:pt x="27177" y="1777"/>
                  </a:cubicBezTo>
                  <a:cubicBezTo>
                    <a:pt x="29268" y="444"/>
                    <a:pt x="29268" y="444"/>
                    <a:pt x="29268" y="444"/>
                  </a:cubicBezTo>
                  <a:cubicBezTo>
                    <a:pt x="32195" y="0"/>
                    <a:pt x="32195" y="0"/>
                    <a:pt x="32195" y="0"/>
                  </a:cubicBezTo>
                  <a:cubicBezTo>
                    <a:pt x="33449" y="0"/>
                    <a:pt x="33449" y="0"/>
                    <a:pt x="33449" y="0"/>
                  </a:cubicBezTo>
                  <a:cubicBezTo>
                    <a:pt x="35540" y="888"/>
                    <a:pt x="35540" y="888"/>
                    <a:pt x="35540" y="888"/>
                  </a:cubicBezTo>
                  <a:cubicBezTo>
                    <a:pt x="34703" y="1333"/>
                    <a:pt x="34703" y="1333"/>
                    <a:pt x="34703" y="1333"/>
                  </a:cubicBezTo>
                  <a:cubicBezTo>
                    <a:pt x="33031" y="2222"/>
                    <a:pt x="33031" y="2222"/>
                    <a:pt x="33031" y="2222"/>
                  </a:cubicBezTo>
                  <a:cubicBezTo>
                    <a:pt x="31358" y="2666"/>
                    <a:pt x="31358" y="2666"/>
                    <a:pt x="31358" y="2666"/>
                  </a:cubicBezTo>
                  <a:cubicBezTo>
                    <a:pt x="31777" y="3555"/>
                    <a:pt x="31777" y="3555"/>
                    <a:pt x="31777" y="3555"/>
                  </a:cubicBezTo>
                  <a:cubicBezTo>
                    <a:pt x="29268" y="6222"/>
                    <a:pt x="29268" y="6222"/>
                    <a:pt x="29268" y="6222"/>
                  </a:cubicBezTo>
                  <a:cubicBezTo>
                    <a:pt x="29268" y="6222"/>
                    <a:pt x="28432" y="6222"/>
                    <a:pt x="28432" y="6666"/>
                  </a:cubicBezTo>
                  <a:cubicBezTo>
                    <a:pt x="28432" y="7111"/>
                    <a:pt x="27177" y="10222"/>
                    <a:pt x="27177" y="10222"/>
                  </a:cubicBezTo>
                  <a:cubicBezTo>
                    <a:pt x="27177" y="8444"/>
                    <a:pt x="27177" y="8444"/>
                    <a:pt x="27177" y="8444"/>
                  </a:cubicBezTo>
                  <a:cubicBezTo>
                    <a:pt x="26341" y="7555"/>
                    <a:pt x="26341" y="7555"/>
                    <a:pt x="26341" y="7555"/>
                  </a:cubicBezTo>
                  <a:cubicBezTo>
                    <a:pt x="25923" y="12000"/>
                    <a:pt x="25923" y="12000"/>
                    <a:pt x="25923" y="12000"/>
                  </a:cubicBezTo>
                  <a:cubicBezTo>
                    <a:pt x="25923" y="14666"/>
                    <a:pt x="25923" y="14666"/>
                    <a:pt x="25923" y="14666"/>
                  </a:cubicBezTo>
                  <a:cubicBezTo>
                    <a:pt x="27177" y="13777"/>
                    <a:pt x="27177" y="13777"/>
                    <a:pt x="27177" y="13777"/>
                  </a:cubicBezTo>
                  <a:cubicBezTo>
                    <a:pt x="28013" y="12888"/>
                    <a:pt x="28013" y="12888"/>
                    <a:pt x="28013" y="12888"/>
                  </a:cubicBezTo>
                  <a:cubicBezTo>
                    <a:pt x="28432" y="12888"/>
                    <a:pt x="28432" y="12888"/>
                    <a:pt x="28432" y="12888"/>
                  </a:cubicBezTo>
                  <a:cubicBezTo>
                    <a:pt x="28850" y="13777"/>
                    <a:pt x="28850" y="13777"/>
                    <a:pt x="28850" y="13777"/>
                  </a:cubicBezTo>
                  <a:cubicBezTo>
                    <a:pt x="30104" y="13777"/>
                    <a:pt x="30104" y="13777"/>
                    <a:pt x="30104" y="13777"/>
                  </a:cubicBezTo>
                  <a:cubicBezTo>
                    <a:pt x="30940" y="13333"/>
                    <a:pt x="30940" y="13333"/>
                    <a:pt x="30940" y="13333"/>
                  </a:cubicBezTo>
                  <a:cubicBezTo>
                    <a:pt x="32195" y="12444"/>
                    <a:pt x="32195" y="12444"/>
                    <a:pt x="32195" y="12444"/>
                  </a:cubicBezTo>
                  <a:cubicBezTo>
                    <a:pt x="34285" y="12888"/>
                    <a:pt x="34285" y="12888"/>
                    <a:pt x="34285" y="12888"/>
                  </a:cubicBezTo>
                  <a:cubicBezTo>
                    <a:pt x="38466" y="15111"/>
                    <a:pt x="38466" y="15111"/>
                    <a:pt x="38466" y="15111"/>
                  </a:cubicBezTo>
                  <a:cubicBezTo>
                    <a:pt x="40975" y="18222"/>
                    <a:pt x="40975" y="18222"/>
                    <a:pt x="40975" y="18222"/>
                  </a:cubicBezTo>
                  <a:cubicBezTo>
                    <a:pt x="42648" y="19555"/>
                    <a:pt x="42648" y="19555"/>
                    <a:pt x="42648" y="19555"/>
                  </a:cubicBezTo>
                  <a:cubicBezTo>
                    <a:pt x="46411" y="20000"/>
                    <a:pt x="46411" y="20000"/>
                    <a:pt x="46411" y="20000"/>
                  </a:cubicBezTo>
                  <a:cubicBezTo>
                    <a:pt x="47665" y="19555"/>
                    <a:pt x="47665" y="19555"/>
                    <a:pt x="47665" y="19555"/>
                  </a:cubicBezTo>
                  <a:cubicBezTo>
                    <a:pt x="50592" y="20444"/>
                    <a:pt x="50592" y="20444"/>
                    <a:pt x="50592" y="20444"/>
                  </a:cubicBezTo>
                  <a:cubicBezTo>
                    <a:pt x="53101" y="21333"/>
                    <a:pt x="53101" y="21333"/>
                    <a:pt x="53101" y="21333"/>
                  </a:cubicBezTo>
                  <a:cubicBezTo>
                    <a:pt x="54355" y="19555"/>
                    <a:pt x="54355" y="19555"/>
                    <a:pt x="54355" y="19555"/>
                  </a:cubicBezTo>
                  <a:cubicBezTo>
                    <a:pt x="56445" y="17333"/>
                    <a:pt x="56445" y="17333"/>
                    <a:pt x="56445" y="17333"/>
                  </a:cubicBezTo>
                  <a:cubicBezTo>
                    <a:pt x="58118" y="15555"/>
                    <a:pt x="58118" y="15555"/>
                    <a:pt x="58118" y="15555"/>
                  </a:cubicBezTo>
                  <a:cubicBezTo>
                    <a:pt x="61881" y="14666"/>
                    <a:pt x="61881" y="14666"/>
                    <a:pt x="61881" y="14666"/>
                  </a:cubicBezTo>
                  <a:cubicBezTo>
                    <a:pt x="64390" y="13777"/>
                    <a:pt x="64390" y="13777"/>
                    <a:pt x="64390" y="13777"/>
                  </a:cubicBezTo>
                  <a:cubicBezTo>
                    <a:pt x="66898" y="13777"/>
                    <a:pt x="66898" y="13777"/>
                    <a:pt x="66898" y="13777"/>
                  </a:cubicBezTo>
                  <a:cubicBezTo>
                    <a:pt x="70662" y="12444"/>
                    <a:pt x="70662" y="12444"/>
                    <a:pt x="70662" y="12444"/>
                  </a:cubicBezTo>
                  <a:cubicBezTo>
                    <a:pt x="73170" y="11555"/>
                    <a:pt x="73170" y="11555"/>
                    <a:pt x="73170" y="11555"/>
                  </a:cubicBezTo>
                  <a:cubicBezTo>
                    <a:pt x="74425" y="12444"/>
                    <a:pt x="74425" y="12444"/>
                    <a:pt x="74425" y="12444"/>
                  </a:cubicBezTo>
                  <a:cubicBezTo>
                    <a:pt x="75261" y="16000"/>
                    <a:pt x="75261" y="16000"/>
                    <a:pt x="75261" y="16000"/>
                  </a:cubicBezTo>
                  <a:cubicBezTo>
                    <a:pt x="79860" y="16888"/>
                    <a:pt x="79860" y="16888"/>
                    <a:pt x="79860" y="16888"/>
                  </a:cubicBezTo>
                  <a:cubicBezTo>
                    <a:pt x="82787" y="16888"/>
                    <a:pt x="82787" y="16888"/>
                    <a:pt x="82787" y="16888"/>
                  </a:cubicBezTo>
                  <a:cubicBezTo>
                    <a:pt x="84878" y="17333"/>
                    <a:pt x="84878" y="17333"/>
                    <a:pt x="84878" y="17333"/>
                  </a:cubicBezTo>
                  <a:cubicBezTo>
                    <a:pt x="86550" y="19555"/>
                    <a:pt x="86550" y="19555"/>
                    <a:pt x="86550" y="19555"/>
                  </a:cubicBezTo>
                  <a:cubicBezTo>
                    <a:pt x="89059" y="22666"/>
                    <a:pt x="89059" y="22666"/>
                    <a:pt x="89059" y="22666"/>
                  </a:cubicBezTo>
                  <a:cubicBezTo>
                    <a:pt x="89895" y="23555"/>
                    <a:pt x="89895" y="23555"/>
                    <a:pt x="89895" y="23555"/>
                  </a:cubicBezTo>
                  <a:cubicBezTo>
                    <a:pt x="89895" y="23555"/>
                    <a:pt x="90313" y="24000"/>
                    <a:pt x="90731" y="24444"/>
                  </a:cubicBezTo>
                  <a:cubicBezTo>
                    <a:pt x="91149" y="24888"/>
                    <a:pt x="91567" y="25777"/>
                    <a:pt x="91567" y="25777"/>
                  </a:cubicBezTo>
                  <a:cubicBezTo>
                    <a:pt x="93658" y="26222"/>
                    <a:pt x="93658" y="26222"/>
                    <a:pt x="93658" y="26222"/>
                  </a:cubicBezTo>
                  <a:cubicBezTo>
                    <a:pt x="93658" y="26222"/>
                    <a:pt x="94494" y="25333"/>
                    <a:pt x="94494" y="25333"/>
                  </a:cubicBezTo>
                  <a:cubicBezTo>
                    <a:pt x="94494" y="24888"/>
                    <a:pt x="96167" y="24000"/>
                    <a:pt x="96167" y="24000"/>
                  </a:cubicBezTo>
                  <a:cubicBezTo>
                    <a:pt x="97003" y="24888"/>
                    <a:pt x="97003" y="24888"/>
                    <a:pt x="97003" y="24888"/>
                  </a:cubicBezTo>
                  <a:cubicBezTo>
                    <a:pt x="97003" y="24888"/>
                    <a:pt x="97839" y="25333"/>
                    <a:pt x="97003" y="25777"/>
                  </a:cubicBezTo>
                  <a:cubicBezTo>
                    <a:pt x="96585" y="25777"/>
                    <a:pt x="96167" y="26666"/>
                    <a:pt x="95749" y="26666"/>
                  </a:cubicBezTo>
                  <a:cubicBezTo>
                    <a:pt x="94912" y="26666"/>
                    <a:pt x="94076" y="26666"/>
                    <a:pt x="94076" y="26666"/>
                  </a:cubicBezTo>
                  <a:cubicBezTo>
                    <a:pt x="92404" y="26666"/>
                    <a:pt x="92404" y="26666"/>
                    <a:pt x="92404" y="26666"/>
                  </a:cubicBezTo>
                  <a:cubicBezTo>
                    <a:pt x="91567" y="27555"/>
                    <a:pt x="91567" y="27555"/>
                    <a:pt x="91567" y="27555"/>
                  </a:cubicBezTo>
                  <a:cubicBezTo>
                    <a:pt x="86968" y="27555"/>
                    <a:pt x="86968" y="27555"/>
                    <a:pt x="86968" y="27555"/>
                  </a:cubicBezTo>
                  <a:cubicBezTo>
                    <a:pt x="85714" y="28000"/>
                    <a:pt x="85714" y="28000"/>
                    <a:pt x="85714" y="28000"/>
                  </a:cubicBezTo>
                  <a:cubicBezTo>
                    <a:pt x="84041" y="27111"/>
                    <a:pt x="84041" y="27111"/>
                    <a:pt x="84041" y="27111"/>
                  </a:cubicBezTo>
                  <a:cubicBezTo>
                    <a:pt x="82369" y="26222"/>
                    <a:pt x="82369" y="26222"/>
                    <a:pt x="82369" y="26222"/>
                  </a:cubicBezTo>
                  <a:cubicBezTo>
                    <a:pt x="80696" y="28444"/>
                    <a:pt x="80696" y="28444"/>
                    <a:pt x="80696" y="28444"/>
                  </a:cubicBezTo>
                  <a:cubicBezTo>
                    <a:pt x="81114" y="29777"/>
                    <a:pt x="81114" y="29777"/>
                    <a:pt x="81114" y="29777"/>
                  </a:cubicBezTo>
                  <a:cubicBezTo>
                    <a:pt x="81114" y="30666"/>
                    <a:pt x="81114" y="30666"/>
                    <a:pt x="81114" y="30666"/>
                  </a:cubicBezTo>
                  <a:cubicBezTo>
                    <a:pt x="81114" y="30666"/>
                    <a:pt x="81114" y="31555"/>
                    <a:pt x="81533" y="31555"/>
                  </a:cubicBezTo>
                  <a:cubicBezTo>
                    <a:pt x="81533" y="31555"/>
                    <a:pt x="81951" y="32000"/>
                    <a:pt x="81951" y="32000"/>
                  </a:cubicBezTo>
                  <a:cubicBezTo>
                    <a:pt x="84041" y="32888"/>
                    <a:pt x="84041" y="32888"/>
                    <a:pt x="84041" y="32888"/>
                  </a:cubicBezTo>
                  <a:cubicBezTo>
                    <a:pt x="84878" y="32000"/>
                    <a:pt x="84878" y="32000"/>
                    <a:pt x="84878" y="32000"/>
                  </a:cubicBezTo>
                  <a:cubicBezTo>
                    <a:pt x="84878" y="32000"/>
                    <a:pt x="83623" y="31111"/>
                    <a:pt x="84041" y="31111"/>
                  </a:cubicBezTo>
                  <a:cubicBezTo>
                    <a:pt x="84459" y="31111"/>
                    <a:pt x="86132" y="32000"/>
                    <a:pt x="86132" y="32000"/>
                  </a:cubicBezTo>
                  <a:cubicBezTo>
                    <a:pt x="86132" y="32000"/>
                    <a:pt x="85714" y="32888"/>
                    <a:pt x="85714" y="32888"/>
                  </a:cubicBezTo>
                  <a:cubicBezTo>
                    <a:pt x="85296" y="33333"/>
                    <a:pt x="85296" y="33333"/>
                    <a:pt x="85296" y="33333"/>
                  </a:cubicBezTo>
                  <a:cubicBezTo>
                    <a:pt x="85714" y="33777"/>
                    <a:pt x="87804" y="34222"/>
                    <a:pt x="87804" y="34222"/>
                  </a:cubicBezTo>
                  <a:cubicBezTo>
                    <a:pt x="88222" y="34222"/>
                    <a:pt x="89477" y="35111"/>
                    <a:pt x="89477" y="35111"/>
                  </a:cubicBezTo>
                  <a:cubicBezTo>
                    <a:pt x="91567" y="36444"/>
                    <a:pt x="91567" y="36444"/>
                    <a:pt x="91567" y="36444"/>
                  </a:cubicBezTo>
                  <a:cubicBezTo>
                    <a:pt x="94494" y="37777"/>
                    <a:pt x="94494" y="37777"/>
                    <a:pt x="94494" y="37777"/>
                  </a:cubicBezTo>
                  <a:cubicBezTo>
                    <a:pt x="97839" y="39111"/>
                    <a:pt x="97839" y="39111"/>
                    <a:pt x="97839" y="39111"/>
                  </a:cubicBezTo>
                  <a:cubicBezTo>
                    <a:pt x="101184" y="42666"/>
                    <a:pt x="101184" y="42666"/>
                    <a:pt x="101184" y="42666"/>
                  </a:cubicBezTo>
                  <a:cubicBezTo>
                    <a:pt x="102857" y="44888"/>
                    <a:pt x="102857" y="44888"/>
                    <a:pt x="102857" y="44888"/>
                  </a:cubicBezTo>
                  <a:cubicBezTo>
                    <a:pt x="102020" y="45777"/>
                    <a:pt x="102020" y="45777"/>
                    <a:pt x="102020" y="45777"/>
                  </a:cubicBezTo>
                  <a:cubicBezTo>
                    <a:pt x="102020" y="45777"/>
                    <a:pt x="101602" y="45777"/>
                    <a:pt x="101602" y="46222"/>
                  </a:cubicBezTo>
                  <a:cubicBezTo>
                    <a:pt x="102020" y="46666"/>
                    <a:pt x="102857" y="48444"/>
                    <a:pt x="102857" y="48444"/>
                  </a:cubicBezTo>
                  <a:cubicBezTo>
                    <a:pt x="102439" y="48888"/>
                    <a:pt x="103275" y="50222"/>
                    <a:pt x="103275" y="50222"/>
                  </a:cubicBezTo>
                  <a:cubicBezTo>
                    <a:pt x="104111" y="55111"/>
                    <a:pt x="104111" y="55111"/>
                    <a:pt x="104111" y="55111"/>
                  </a:cubicBezTo>
                  <a:cubicBezTo>
                    <a:pt x="104529" y="57777"/>
                    <a:pt x="104529" y="57777"/>
                    <a:pt x="104529" y="57777"/>
                  </a:cubicBezTo>
                  <a:cubicBezTo>
                    <a:pt x="104111" y="60444"/>
                    <a:pt x="104111" y="60444"/>
                    <a:pt x="104111" y="60444"/>
                  </a:cubicBezTo>
                  <a:cubicBezTo>
                    <a:pt x="102439" y="62666"/>
                    <a:pt x="102439" y="62666"/>
                    <a:pt x="102439" y="62666"/>
                  </a:cubicBezTo>
                  <a:cubicBezTo>
                    <a:pt x="101184" y="65333"/>
                    <a:pt x="101184" y="65333"/>
                    <a:pt x="101184" y="65333"/>
                  </a:cubicBezTo>
                  <a:cubicBezTo>
                    <a:pt x="101184" y="65333"/>
                    <a:pt x="100348" y="67111"/>
                    <a:pt x="99930" y="67555"/>
                  </a:cubicBezTo>
                  <a:cubicBezTo>
                    <a:pt x="99930" y="67555"/>
                    <a:pt x="98257" y="68888"/>
                    <a:pt x="98257" y="69333"/>
                  </a:cubicBezTo>
                  <a:cubicBezTo>
                    <a:pt x="98257" y="69333"/>
                    <a:pt x="97421" y="71111"/>
                    <a:pt x="97421" y="71111"/>
                  </a:cubicBezTo>
                  <a:cubicBezTo>
                    <a:pt x="97421" y="74666"/>
                    <a:pt x="97421" y="74666"/>
                    <a:pt x="97421" y="74666"/>
                  </a:cubicBezTo>
                  <a:cubicBezTo>
                    <a:pt x="98257" y="75555"/>
                    <a:pt x="98257" y="75555"/>
                    <a:pt x="98257" y="75555"/>
                  </a:cubicBezTo>
                  <a:cubicBezTo>
                    <a:pt x="100348" y="76444"/>
                    <a:pt x="100348" y="76444"/>
                    <a:pt x="100348" y="76444"/>
                  </a:cubicBezTo>
                  <a:cubicBezTo>
                    <a:pt x="101184" y="75555"/>
                    <a:pt x="101184" y="75555"/>
                    <a:pt x="101184" y="75555"/>
                  </a:cubicBezTo>
                  <a:cubicBezTo>
                    <a:pt x="101184" y="75555"/>
                    <a:pt x="102020" y="75111"/>
                    <a:pt x="102020" y="74666"/>
                  </a:cubicBezTo>
                  <a:cubicBezTo>
                    <a:pt x="102439" y="74666"/>
                    <a:pt x="102857" y="73777"/>
                    <a:pt x="102857" y="73777"/>
                  </a:cubicBezTo>
                  <a:cubicBezTo>
                    <a:pt x="102857" y="73777"/>
                    <a:pt x="104111" y="72888"/>
                    <a:pt x="104111" y="72888"/>
                  </a:cubicBezTo>
                  <a:cubicBezTo>
                    <a:pt x="104111" y="72888"/>
                    <a:pt x="104111" y="71555"/>
                    <a:pt x="104111" y="71555"/>
                  </a:cubicBezTo>
                  <a:cubicBezTo>
                    <a:pt x="104111" y="71555"/>
                    <a:pt x="104529" y="69777"/>
                    <a:pt x="104529" y="69777"/>
                  </a:cubicBezTo>
                  <a:cubicBezTo>
                    <a:pt x="104529" y="69777"/>
                    <a:pt x="105365" y="69333"/>
                    <a:pt x="105365" y="69333"/>
                  </a:cubicBezTo>
                  <a:cubicBezTo>
                    <a:pt x="105365" y="68888"/>
                    <a:pt x="106620" y="68000"/>
                    <a:pt x="106620" y="68000"/>
                  </a:cubicBezTo>
                  <a:cubicBezTo>
                    <a:pt x="106620" y="68000"/>
                    <a:pt x="108292" y="66666"/>
                    <a:pt x="108292" y="66666"/>
                  </a:cubicBezTo>
                  <a:cubicBezTo>
                    <a:pt x="108710" y="66666"/>
                    <a:pt x="109547" y="65333"/>
                    <a:pt x="109547" y="65333"/>
                  </a:cubicBezTo>
                  <a:cubicBezTo>
                    <a:pt x="110801" y="65333"/>
                    <a:pt x="110801" y="65333"/>
                    <a:pt x="110801" y="65333"/>
                  </a:cubicBezTo>
                  <a:cubicBezTo>
                    <a:pt x="112473" y="65777"/>
                    <a:pt x="112473" y="65777"/>
                    <a:pt x="112473" y="65777"/>
                  </a:cubicBezTo>
                  <a:cubicBezTo>
                    <a:pt x="114982" y="68444"/>
                    <a:pt x="114982" y="68444"/>
                    <a:pt x="114982" y="68444"/>
                  </a:cubicBezTo>
                  <a:cubicBezTo>
                    <a:pt x="116655" y="72000"/>
                    <a:pt x="116655" y="72000"/>
                    <a:pt x="116655" y="72000"/>
                  </a:cubicBezTo>
                  <a:cubicBezTo>
                    <a:pt x="118327" y="81777"/>
                    <a:pt x="118327" y="81777"/>
                    <a:pt x="118327" y="81777"/>
                  </a:cubicBezTo>
                  <a:cubicBezTo>
                    <a:pt x="119581" y="84000"/>
                    <a:pt x="119581" y="84000"/>
                    <a:pt x="119581" y="84000"/>
                  </a:cubicBezTo>
                  <a:cubicBezTo>
                    <a:pt x="119581" y="85777"/>
                    <a:pt x="119581" y="85777"/>
                    <a:pt x="119581" y="85777"/>
                  </a:cubicBezTo>
                  <a:cubicBezTo>
                    <a:pt x="119581" y="85777"/>
                    <a:pt x="120000" y="87111"/>
                    <a:pt x="120000" y="87555"/>
                  </a:cubicBezTo>
                  <a:cubicBezTo>
                    <a:pt x="120000" y="88000"/>
                    <a:pt x="120000" y="94666"/>
                    <a:pt x="120000" y="94666"/>
                  </a:cubicBezTo>
                  <a:cubicBezTo>
                    <a:pt x="117073" y="94666"/>
                    <a:pt x="117073" y="94666"/>
                    <a:pt x="117073" y="94666"/>
                  </a:cubicBezTo>
                  <a:cubicBezTo>
                    <a:pt x="116236" y="94666"/>
                    <a:pt x="116236" y="94666"/>
                    <a:pt x="116236" y="94666"/>
                  </a:cubicBezTo>
                  <a:cubicBezTo>
                    <a:pt x="116236" y="96000"/>
                    <a:pt x="116236" y="96000"/>
                    <a:pt x="116236" y="96000"/>
                  </a:cubicBezTo>
                  <a:cubicBezTo>
                    <a:pt x="114982" y="97777"/>
                    <a:pt x="114982" y="97777"/>
                    <a:pt x="114982" y="97777"/>
                  </a:cubicBezTo>
                  <a:cubicBezTo>
                    <a:pt x="114564" y="100000"/>
                    <a:pt x="114564" y="100000"/>
                    <a:pt x="114564" y="100000"/>
                  </a:cubicBezTo>
                  <a:cubicBezTo>
                    <a:pt x="113728" y="101777"/>
                    <a:pt x="113728" y="101777"/>
                    <a:pt x="113728" y="101777"/>
                  </a:cubicBezTo>
                  <a:cubicBezTo>
                    <a:pt x="112473" y="103555"/>
                    <a:pt x="112473" y="103555"/>
                    <a:pt x="112473" y="103555"/>
                  </a:cubicBezTo>
                  <a:cubicBezTo>
                    <a:pt x="111219" y="108000"/>
                    <a:pt x="111219" y="108000"/>
                    <a:pt x="111219" y="108000"/>
                  </a:cubicBezTo>
                  <a:cubicBezTo>
                    <a:pt x="111219" y="110666"/>
                    <a:pt x="111219" y="110666"/>
                    <a:pt x="111219" y="110666"/>
                  </a:cubicBezTo>
                  <a:cubicBezTo>
                    <a:pt x="109547" y="112888"/>
                    <a:pt x="109547" y="112888"/>
                    <a:pt x="109547" y="112888"/>
                  </a:cubicBezTo>
                  <a:cubicBezTo>
                    <a:pt x="108292" y="115111"/>
                    <a:pt x="108292" y="115111"/>
                    <a:pt x="108292" y="115111"/>
                  </a:cubicBezTo>
                  <a:cubicBezTo>
                    <a:pt x="89059" y="118666"/>
                    <a:pt x="89059" y="118666"/>
                    <a:pt x="89059" y="118666"/>
                  </a:cubicBezTo>
                  <a:cubicBezTo>
                    <a:pt x="88641" y="117777"/>
                    <a:pt x="88641" y="117777"/>
                    <a:pt x="88641" y="117777"/>
                  </a:cubicBezTo>
                  <a:cubicBezTo>
                    <a:pt x="58954" y="120000"/>
                    <a:pt x="58954" y="120000"/>
                    <a:pt x="58954" y="120000"/>
                  </a:cubicBezTo>
                  <a:cubicBezTo>
                    <a:pt x="61045" y="117777"/>
                    <a:pt x="61045" y="117777"/>
                    <a:pt x="61045" y="117777"/>
                  </a:cubicBezTo>
                  <a:cubicBezTo>
                    <a:pt x="61881" y="116000"/>
                    <a:pt x="61881" y="116000"/>
                    <a:pt x="61881" y="116000"/>
                  </a:cubicBezTo>
                  <a:cubicBezTo>
                    <a:pt x="63554" y="112888"/>
                    <a:pt x="63554" y="112888"/>
                    <a:pt x="63554" y="112888"/>
                  </a:cubicBezTo>
                  <a:cubicBezTo>
                    <a:pt x="65226" y="108888"/>
                    <a:pt x="65226" y="108888"/>
                    <a:pt x="65226" y="108888"/>
                  </a:cubicBezTo>
                  <a:cubicBezTo>
                    <a:pt x="66062" y="104444"/>
                    <a:pt x="66062" y="104444"/>
                    <a:pt x="66062" y="104444"/>
                  </a:cubicBezTo>
                  <a:cubicBezTo>
                    <a:pt x="65644" y="96444"/>
                    <a:pt x="65644" y="96444"/>
                    <a:pt x="65644" y="96444"/>
                  </a:cubicBezTo>
                  <a:cubicBezTo>
                    <a:pt x="65644" y="92888"/>
                    <a:pt x="65644" y="92888"/>
                    <a:pt x="65644" y="92888"/>
                  </a:cubicBezTo>
                  <a:cubicBezTo>
                    <a:pt x="63972" y="90222"/>
                    <a:pt x="63972" y="90222"/>
                    <a:pt x="63972" y="90222"/>
                  </a:cubicBezTo>
                  <a:cubicBezTo>
                    <a:pt x="62299" y="86666"/>
                    <a:pt x="62299" y="86666"/>
                    <a:pt x="62299" y="86666"/>
                  </a:cubicBezTo>
                  <a:cubicBezTo>
                    <a:pt x="60627" y="84888"/>
                    <a:pt x="60627" y="84888"/>
                    <a:pt x="60627" y="84888"/>
                  </a:cubicBezTo>
                  <a:cubicBezTo>
                    <a:pt x="59372" y="81777"/>
                    <a:pt x="59372" y="81777"/>
                    <a:pt x="59372" y="81777"/>
                  </a:cubicBezTo>
                  <a:cubicBezTo>
                    <a:pt x="60209" y="79555"/>
                    <a:pt x="60209" y="79555"/>
                    <a:pt x="60209" y="79555"/>
                  </a:cubicBezTo>
                  <a:cubicBezTo>
                    <a:pt x="61045" y="78666"/>
                    <a:pt x="61045" y="78666"/>
                    <a:pt x="61045" y="78666"/>
                  </a:cubicBezTo>
                  <a:cubicBezTo>
                    <a:pt x="61045" y="76888"/>
                    <a:pt x="61045" y="76888"/>
                    <a:pt x="61045" y="76888"/>
                  </a:cubicBezTo>
                  <a:cubicBezTo>
                    <a:pt x="60209" y="73333"/>
                    <a:pt x="60209" y="73333"/>
                    <a:pt x="60209" y="73333"/>
                  </a:cubicBezTo>
                  <a:cubicBezTo>
                    <a:pt x="58954" y="72000"/>
                    <a:pt x="58954" y="72000"/>
                    <a:pt x="58954" y="72000"/>
                  </a:cubicBezTo>
                  <a:cubicBezTo>
                    <a:pt x="60209" y="71111"/>
                    <a:pt x="60209" y="71111"/>
                    <a:pt x="60209" y="71111"/>
                  </a:cubicBezTo>
                  <a:cubicBezTo>
                    <a:pt x="60627" y="68888"/>
                    <a:pt x="60627" y="68888"/>
                    <a:pt x="60627" y="68888"/>
                  </a:cubicBezTo>
                  <a:cubicBezTo>
                    <a:pt x="61045" y="66666"/>
                    <a:pt x="61045" y="66666"/>
                    <a:pt x="61045" y="66666"/>
                  </a:cubicBezTo>
                  <a:cubicBezTo>
                    <a:pt x="61881" y="65333"/>
                    <a:pt x="61881" y="65333"/>
                    <a:pt x="61881" y="65333"/>
                  </a:cubicBezTo>
                  <a:cubicBezTo>
                    <a:pt x="61881" y="61777"/>
                    <a:pt x="61881" y="61777"/>
                    <a:pt x="61881" y="61777"/>
                  </a:cubicBezTo>
                  <a:cubicBezTo>
                    <a:pt x="61463" y="60000"/>
                    <a:pt x="61463" y="60000"/>
                    <a:pt x="61463" y="60000"/>
                  </a:cubicBezTo>
                  <a:cubicBezTo>
                    <a:pt x="61881" y="57777"/>
                    <a:pt x="61881" y="57777"/>
                    <a:pt x="61881" y="57777"/>
                  </a:cubicBezTo>
                  <a:cubicBezTo>
                    <a:pt x="63135" y="56000"/>
                    <a:pt x="63135" y="56000"/>
                    <a:pt x="63135" y="56000"/>
                  </a:cubicBezTo>
                  <a:cubicBezTo>
                    <a:pt x="63972" y="54222"/>
                    <a:pt x="63972" y="54222"/>
                    <a:pt x="63972" y="54222"/>
                  </a:cubicBezTo>
                  <a:cubicBezTo>
                    <a:pt x="63972" y="52000"/>
                    <a:pt x="63972" y="52000"/>
                    <a:pt x="63972" y="52000"/>
                  </a:cubicBezTo>
                  <a:cubicBezTo>
                    <a:pt x="65644" y="51555"/>
                    <a:pt x="65644" y="51555"/>
                    <a:pt x="65644" y="51555"/>
                  </a:cubicBezTo>
                  <a:cubicBezTo>
                    <a:pt x="68153" y="51555"/>
                    <a:pt x="68153" y="51555"/>
                    <a:pt x="68153" y="51555"/>
                  </a:cubicBezTo>
                  <a:cubicBezTo>
                    <a:pt x="68989" y="48000"/>
                    <a:pt x="68989" y="48000"/>
                    <a:pt x="68989" y="48000"/>
                  </a:cubicBezTo>
                  <a:cubicBezTo>
                    <a:pt x="69407" y="47111"/>
                    <a:pt x="69407" y="47111"/>
                    <a:pt x="69407" y="47111"/>
                  </a:cubicBezTo>
                  <a:cubicBezTo>
                    <a:pt x="70243" y="46666"/>
                    <a:pt x="70243" y="46666"/>
                    <a:pt x="70243" y="46666"/>
                  </a:cubicBezTo>
                  <a:cubicBezTo>
                    <a:pt x="71498" y="50666"/>
                    <a:pt x="71498" y="50666"/>
                    <a:pt x="71498" y="50666"/>
                  </a:cubicBezTo>
                  <a:cubicBezTo>
                    <a:pt x="69825" y="52888"/>
                    <a:pt x="69825" y="52888"/>
                    <a:pt x="69825" y="52888"/>
                  </a:cubicBezTo>
                  <a:cubicBezTo>
                    <a:pt x="69825" y="53777"/>
                    <a:pt x="69825" y="53777"/>
                    <a:pt x="69825" y="53777"/>
                  </a:cubicBezTo>
                  <a:cubicBezTo>
                    <a:pt x="69825" y="53777"/>
                    <a:pt x="70243" y="54222"/>
                    <a:pt x="70662" y="54222"/>
                  </a:cubicBezTo>
                  <a:cubicBezTo>
                    <a:pt x="71080" y="54222"/>
                    <a:pt x="71080" y="54222"/>
                    <a:pt x="71080" y="54222"/>
                  </a:cubicBezTo>
                  <a:cubicBezTo>
                    <a:pt x="71080" y="54222"/>
                    <a:pt x="71916" y="53777"/>
                    <a:pt x="71916" y="53777"/>
                  </a:cubicBezTo>
                  <a:cubicBezTo>
                    <a:pt x="71916" y="53333"/>
                    <a:pt x="72334" y="52000"/>
                    <a:pt x="72334" y="52000"/>
                  </a:cubicBezTo>
                  <a:cubicBezTo>
                    <a:pt x="72752" y="51555"/>
                    <a:pt x="72752" y="51555"/>
                    <a:pt x="72752" y="51555"/>
                  </a:cubicBezTo>
                  <a:cubicBezTo>
                    <a:pt x="73170" y="49333"/>
                    <a:pt x="73170" y="49333"/>
                    <a:pt x="73170" y="49333"/>
                  </a:cubicBezTo>
                  <a:cubicBezTo>
                    <a:pt x="73170" y="48000"/>
                    <a:pt x="73170" y="48000"/>
                    <a:pt x="73170" y="48000"/>
                  </a:cubicBezTo>
                  <a:cubicBezTo>
                    <a:pt x="73170" y="46222"/>
                    <a:pt x="73170" y="46222"/>
                    <a:pt x="73170" y="46222"/>
                  </a:cubicBezTo>
                  <a:cubicBezTo>
                    <a:pt x="73170" y="44444"/>
                    <a:pt x="73170" y="44444"/>
                    <a:pt x="73170" y="44444"/>
                  </a:cubicBezTo>
                  <a:cubicBezTo>
                    <a:pt x="74425" y="42666"/>
                    <a:pt x="74425" y="42666"/>
                    <a:pt x="74425" y="42666"/>
                  </a:cubicBezTo>
                  <a:cubicBezTo>
                    <a:pt x="75261" y="41777"/>
                    <a:pt x="75261" y="41777"/>
                    <a:pt x="75261" y="41777"/>
                  </a:cubicBezTo>
                  <a:cubicBezTo>
                    <a:pt x="77351" y="41333"/>
                    <a:pt x="77351" y="41333"/>
                    <a:pt x="77351" y="41333"/>
                  </a:cubicBezTo>
                  <a:cubicBezTo>
                    <a:pt x="78188" y="40444"/>
                    <a:pt x="78188" y="40444"/>
                    <a:pt x="78188" y="40444"/>
                  </a:cubicBezTo>
                  <a:cubicBezTo>
                    <a:pt x="76515" y="38666"/>
                    <a:pt x="76515" y="38666"/>
                    <a:pt x="76515" y="38666"/>
                  </a:cubicBezTo>
                  <a:cubicBezTo>
                    <a:pt x="76097" y="37333"/>
                    <a:pt x="76097" y="37333"/>
                    <a:pt x="76097" y="37333"/>
                  </a:cubicBezTo>
                  <a:cubicBezTo>
                    <a:pt x="76933" y="36000"/>
                    <a:pt x="76933" y="36000"/>
                    <a:pt x="76933" y="36000"/>
                  </a:cubicBezTo>
                  <a:cubicBezTo>
                    <a:pt x="77770" y="34666"/>
                    <a:pt x="77770" y="34666"/>
                    <a:pt x="77770" y="34666"/>
                  </a:cubicBezTo>
                  <a:cubicBezTo>
                    <a:pt x="78188" y="34222"/>
                    <a:pt x="78188" y="34222"/>
                    <a:pt x="78188" y="34222"/>
                  </a:cubicBezTo>
                  <a:cubicBezTo>
                    <a:pt x="78188" y="33333"/>
                    <a:pt x="78188" y="33333"/>
                    <a:pt x="78188" y="33333"/>
                  </a:cubicBezTo>
                  <a:cubicBezTo>
                    <a:pt x="78606" y="32888"/>
                    <a:pt x="78606" y="32888"/>
                    <a:pt x="78606" y="32888"/>
                  </a:cubicBezTo>
                  <a:cubicBezTo>
                    <a:pt x="78606" y="32888"/>
                    <a:pt x="78606" y="32888"/>
                    <a:pt x="79024" y="32888"/>
                  </a:cubicBezTo>
                  <a:cubicBezTo>
                    <a:pt x="79024" y="32888"/>
                    <a:pt x="80696" y="32444"/>
                    <a:pt x="80696" y="32444"/>
                  </a:cubicBezTo>
                  <a:cubicBezTo>
                    <a:pt x="81533" y="32444"/>
                    <a:pt x="81533" y="32444"/>
                    <a:pt x="81533" y="32444"/>
                  </a:cubicBezTo>
                  <a:cubicBezTo>
                    <a:pt x="80696" y="31111"/>
                    <a:pt x="80696" y="31111"/>
                    <a:pt x="80696" y="31111"/>
                  </a:cubicBezTo>
                  <a:cubicBezTo>
                    <a:pt x="79024" y="29777"/>
                    <a:pt x="79024" y="29777"/>
                    <a:pt x="79024" y="29777"/>
                  </a:cubicBezTo>
                  <a:cubicBezTo>
                    <a:pt x="78188" y="28888"/>
                    <a:pt x="78188" y="28888"/>
                    <a:pt x="78188" y="28888"/>
                  </a:cubicBezTo>
                  <a:cubicBezTo>
                    <a:pt x="76933" y="28000"/>
                    <a:pt x="76933" y="28000"/>
                    <a:pt x="76933" y="28000"/>
                  </a:cubicBezTo>
                  <a:cubicBezTo>
                    <a:pt x="74843" y="27111"/>
                    <a:pt x="74843" y="27111"/>
                    <a:pt x="74843" y="27111"/>
                  </a:cubicBezTo>
                  <a:cubicBezTo>
                    <a:pt x="71080" y="26666"/>
                    <a:pt x="71080" y="26666"/>
                    <a:pt x="71080" y="26666"/>
                  </a:cubicBezTo>
                  <a:cubicBezTo>
                    <a:pt x="68153" y="28444"/>
                    <a:pt x="68153" y="28444"/>
                    <a:pt x="68153" y="28444"/>
                  </a:cubicBezTo>
                  <a:cubicBezTo>
                    <a:pt x="66480" y="30222"/>
                    <a:pt x="66480" y="30222"/>
                    <a:pt x="66480" y="30222"/>
                  </a:cubicBezTo>
                  <a:cubicBezTo>
                    <a:pt x="63554" y="30666"/>
                    <a:pt x="63554" y="30666"/>
                    <a:pt x="63554" y="30666"/>
                  </a:cubicBezTo>
                  <a:cubicBezTo>
                    <a:pt x="60209" y="30666"/>
                    <a:pt x="60209" y="30666"/>
                    <a:pt x="60209" y="30666"/>
                  </a:cubicBezTo>
                  <a:cubicBezTo>
                    <a:pt x="58536" y="32000"/>
                    <a:pt x="58536" y="32000"/>
                    <a:pt x="58536" y="32000"/>
                  </a:cubicBezTo>
                  <a:cubicBezTo>
                    <a:pt x="56445" y="36000"/>
                    <a:pt x="56445" y="36000"/>
                    <a:pt x="56445" y="36000"/>
                  </a:cubicBezTo>
                  <a:cubicBezTo>
                    <a:pt x="53937" y="37777"/>
                    <a:pt x="53937" y="37777"/>
                    <a:pt x="53937" y="37777"/>
                  </a:cubicBezTo>
                  <a:cubicBezTo>
                    <a:pt x="53519" y="37333"/>
                    <a:pt x="53519" y="37333"/>
                    <a:pt x="53519" y="37333"/>
                  </a:cubicBezTo>
                  <a:cubicBezTo>
                    <a:pt x="54355" y="35555"/>
                    <a:pt x="54355" y="35555"/>
                    <a:pt x="54355" y="35555"/>
                  </a:cubicBezTo>
                  <a:cubicBezTo>
                    <a:pt x="55609" y="34222"/>
                    <a:pt x="55609" y="34222"/>
                    <a:pt x="55609" y="34222"/>
                  </a:cubicBezTo>
                  <a:cubicBezTo>
                    <a:pt x="54773" y="32888"/>
                    <a:pt x="54773" y="32888"/>
                    <a:pt x="54773" y="32888"/>
                  </a:cubicBezTo>
                  <a:cubicBezTo>
                    <a:pt x="53101" y="33777"/>
                    <a:pt x="53101" y="33777"/>
                    <a:pt x="53101" y="33777"/>
                  </a:cubicBezTo>
                  <a:cubicBezTo>
                    <a:pt x="52264" y="34222"/>
                    <a:pt x="52264" y="34222"/>
                    <a:pt x="52264" y="34222"/>
                  </a:cubicBezTo>
                  <a:cubicBezTo>
                    <a:pt x="51428" y="36000"/>
                    <a:pt x="51428" y="36000"/>
                    <a:pt x="51428" y="36000"/>
                  </a:cubicBezTo>
                  <a:cubicBezTo>
                    <a:pt x="50592" y="36444"/>
                    <a:pt x="50592" y="36444"/>
                    <a:pt x="50592" y="36444"/>
                  </a:cubicBezTo>
                  <a:cubicBezTo>
                    <a:pt x="50174" y="36444"/>
                    <a:pt x="50174" y="36444"/>
                    <a:pt x="50174" y="36444"/>
                  </a:cubicBezTo>
                  <a:cubicBezTo>
                    <a:pt x="49337" y="33333"/>
                    <a:pt x="49337" y="33333"/>
                    <a:pt x="49337" y="33333"/>
                  </a:cubicBezTo>
                  <a:cubicBezTo>
                    <a:pt x="48919" y="33333"/>
                    <a:pt x="48919" y="33333"/>
                    <a:pt x="48919" y="33333"/>
                  </a:cubicBezTo>
                  <a:cubicBezTo>
                    <a:pt x="48083" y="36000"/>
                    <a:pt x="48083" y="36000"/>
                    <a:pt x="48083" y="36000"/>
                  </a:cubicBezTo>
                  <a:cubicBezTo>
                    <a:pt x="47665" y="37777"/>
                    <a:pt x="47665" y="37777"/>
                    <a:pt x="47665" y="37777"/>
                  </a:cubicBezTo>
                  <a:cubicBezTo>
                    <a:pt x="45993" y="40000"/>
                    <a:pt x="45993" y="40000"/>
                    <a:pt x="45993" y="40000"/>
                  </a:cubicBezTo>
                  <a:cubicBezTo>
                    <a:pt x="44738" y="44888"/>
                    <a:pt x="44738" y="44888"/>
                    <a:pt x="44738" y="44888"/>
                  </a:cubicBezTo>
                  <a:cubicBezTo>
                    <a:pt x="43902" y="47555"/>
                    <a:pt x="43902" y="47555"/>
                    <a:pt x="43902" y="47555"/>
                  </a:cubicBezTo>
                  <a:cubicBezTo>
                    <a:pt x="41393" y="49777"/>
                    <a:pt x="41393" y="49777"/>
                    <a:pt x="41393" y="49777"/>
                  </a:cubicBezTo>
                  <a:cubicBezTo>
                    <a:pt x="40557" y="48000"/>
                    <a:pt x="40557" y="48000"/>
                    <a:pt x="40557" y="48000"/>
                  </a:cubicBezTo>
                  <a:cubicBezTo>
                    <a:pt x="40139" y="44888"/>
                    <a:pt x="40139" y="44888"/>
                    <a:pt x="40139" y="44888"/>
                  </a:cubicBezTo>
                  <a:cubicBezTo>
                    <a:pt x="39721" y="44444"/>
                    <a:pt x="39721" y="44444"/>
                    <a:pt x="39721" y="44444"/>
                  </a:cubicBezTo>
                  <a:cubicBezTo>
                    <a:pt x="38885" y="43111"/>
                    <a:pt x="38885" y="43111"/>
                    <a:pt x="38885" y="43111"/>
                  </a:cubicBezTo>
                  <a:cubicBezTo>
                    <a:pt x="39303" y="41777"/>
                    <a:pt x="39303" y="41777"/>
                    <a:pt x="39303" y="41777"/>
                  </a:cubicBezTo>
                  <a:cubicBezTo>
                    <a:pt x="38885" y="39111"/>
                    <a:pt x="38885" y="39111"/>
                    <a:pt x="38885" y="39111"/>
                  </a:cubicBezTo>
                  <a:cubicBezTo>
                    <a:pt x="37630" y="37777"/>
                    <a:pt x="37630" y="37777"/>
                    <a:pt x="37630" y="37777"/>
                  </a:cubicBezTo>
                  <a:cubicBezTo>
                    <a:pt x="35121" y="36000"/>
                    <a:pt x="35121" y="36000"/>
                    <a:pt x="35121" y="36000"/>
                  </a:cubicBezTo>
                  <a:cubicBezTo>
                    <a:pt x="34285" y="34222"/>
                    <a:pt x="34285" y="34222"/>
                    <a:pt x="34285" y="34222"/>
                  </a:cubicBezTo>
                  <a:cubicBezTo>
                    <a:pt x="31358" y="33777"/>
                    <a:pt x="31358" y="33777"/>
                    <a:pt x="31358" y="33777"/>
                  </a:cubicBezTo>
                  <a:cubicBezTo>
                    <a:pt x="27595" y="33777"/>
                    <a:pt x="27595" y="33777"/>
                    <a:pt x="27595" y="33777"/>
                  </a:cubicBezTo>
                  <a:cubicBezTo>
                    <a:pt x="26759" y="32888"/>
                    <a:pt x="26759" y="32888"/>
                    <a:pt x="26759" y="32888"/>
                  </a:cubicBezTo>
                  <a:cubicBezTo>
                    <a:pt x="24250" y="32888"/>
                    <a:pt x="24250" y="32888"/>
                    <a:pt x="24250" y="32888"/>
                  </a:cubicBezTo>
                  <a:cubicBezTo>
                    <a:pt x="20905" y="32444"/>
                    <a:pt x="20905" y="32444"/>
                    <a:pt x="20905" y="32444"/>
                  </a:cubicBezTo>
                  <a:cubicBezTo>
                    <a:pt x="20487" y="31555"/>
                    <a:pt x="20487" y="31555"/>
                    <a:pt x="20487" y="31555"/>
                  </a:cubicBezTo>
                  <a:cubicBezTo>
                    <a:pt x="17979" y="30222"/>
                    <a:pt x="17979" y="30222"/>
                    <a:pt x="17979" y="30222"/>
                  </a:cubicBezTo>
                  <a:cubicBezTo>
                    <a:pt x="15052" y="29777"/>
                    <a:pt x="15052" y="29777"/>
                    <a:pt x="15052" y="29777"/>
                  </a:cubicBezTo>
                  <a:cubicBezTo>
                    <a:pt x="12125" y="28888"/>
                    <a:pt x="12125" y="28888"/>
                    <a:pt x="12125" y="28888"/>
                  </a:cubicBezTo>
                  <a:cubicBezTo>
                    <a:pt x="8780" y="27555"/>
                    <a:pt x="8780" y="27555"/>
                    <a:pt x="8780" y="27555"/>
                  </a:cubicBezTo>
                  <a:cubicBezTo>
                    <a:pt x="6689" y="26222"/>
                    <a:pt x="6689" y="26222"/>
                    <a:pt x="6689" y="26222"/>
                  </a:cubicBezTo>
                  <a:cubicBezTo>
                    <a:pt x="5017" y="26222"/>
                    <a:pt x="5017" y="26222"/>
                    <a:pt x="5017" y="26222"/>
                  </a:cubicBezTo>
                  <a:cubicBezTo>
                    <a:pt x="4599" y="26222"/>
                    <a:pt x="4599" y="26222"/>
                    <a:pt x="4599" y="26222"/>
                  </a:cubicBezTo>
                  <a:cubicBezTo>
                    <a:pt x="3763" y="25333"/>
                    <a:pt x="3763" y="25333"/>
                    <a:pt x="3763" y="25333"/>
                  </a:cubicBezTo>
                  <a:cubicBezTo>
                    <a:pt x="2926" y="24000"/>
                    <a:pt x="2926" y="24000"/>
                    <a:pt x="2926" y="24000"/>
                  </a:cubicBezTo>
                  <a:cubicBezTo>
                    <a:pt x="0" y="23111"/>
                    <a:pt x="0" y="23111"/>
                    <a:pt x="0" y="23111"/>
                  </a:cubicBezTo>
                  <a:lnTo>
                    <a:pt x="0" y="226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83" name="Shape 1431">
              <a:extLst>
                <a:ext uri="{FF2B5EF4-FFF2-40B4-BE49-F238E27FC236}">
                  <a16:creationId xmlns:a16="http://schemas.microsoft.com/office/drawing/2014/main" id="{4192C95B-21F4-4ADD-A479-1E2B779A5175}"/>
                </a:ext>
              </a:extLst>
            </p:cNvPr>
            <p:cNvSpPr/>
            <p:nvPr/>
          </p:nvSpPr>
          <p:spPr>
            <a:xfrm>
              <a:off x="4226175" y="876823"/>
              <a:ext cx="753089" cy="8020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268" y="38873"/>
                  </a:moveTo>
                  <a:cubicBezTo>
                    <a:pt x="105671" y="38309"/>
                    <a:pt x="105671" y="38309"/>
                    <a:pt x="105671" y="38309"/>
                  </a:cubicBezTo>
                  <a:cubicBezTo>
                    <a:pt x="104477" y="36619"/>
                    <a:pt x="104477" y="36619"/>
                    <a:pt x="104477" y="36619"/>
                  </a:cubicBezTo>
                  <a:cubicBezTo>
                    <a:pt x="105074" y="34929"/>
                    <a:pt x="105074" y="34929"/>
                    <a:pt x="105074" y="34929"/>
                  </a:cubicBezTo>
                  <a:cubicBezTo>
                    <a:pt x="104477" y="31549"/>
                    <a:pt x="104477" y="31549"/>
                    <a:pt x="104477" y="31549"/>
                  </a:cubicBezTo>
                  <a:cubicBezTo>
                    <a:pt x="102686" y="29859"/>
                    <a:pt x="102686" y="29859"/>
                    <a:pt x="102686" y="29859"/>
                  </a:cubicBezTo>
                  <a:cubicBezTo>
                    <a:pt x="99104" y="27605"/>
                    <a:pt x="99104" y="27605"/>
                    <a:pt x="99104" y="27605"/>
                  </a:cubicBezTo>
                  <a:cubicBezTo>
                    <a:pt x="97910" y="25352"/>
                    <a:pt x="97910" y="25352"/>
                    <a:pt x="97910" y="25352"/>
                  </a:cubicBezTo>
                  <a:cubicBezTo>
                    <a:pt x="93731" y="24788"/>
                    <a:pt x="93731" y="24788"/>
                    <a:pt x="93731" y="24788"/>
                  </a:cubicBezTo>
                  <a:cubicBezTo>
                    <a:pt x="88358" y="24788"/>
                    <a:pt x="88358" y="24788"/>
                    <a:pt x="88358" y="24788"/>
                  </a:cubicBezTo>
                  <a:cubicBezTo>
                    <a:pt x="87164" y="23661"/>
                    <a:pt x="87164" y="23661"/>
                    <a:pt x="87164" y="23661"/>
                  </a:cubicBezTo>
                  <a:cubicBezTo>
                    <a:pt x="83582" y="23661"/>
                    <a:pt x="83582" y="23661"/>
                    <a:pt x="83582" y="23661"/>
                  </a:cubicBezTo>
                  <a:cubicBezTo>
                    <a:pt x="78805" y="23098"/>
                    <a:pt x="78805" y="23098"/>
                    <a:pt x="78805" y="23098"/>
                  </a:cubicBezTo>
                  <a:cubicBezTo>
                    <a:pt x="78208" y="21971"/>
                    <a:pt x="78208" y="21971"/>
                    <a:pt x="78208" y="21971"/>
                  </a:cubicBezTo>
                  <a:cubicBezTo>
                    <a:pt x="74626" y="20281"/>
                    <a:pt x="74626" y="20281"/>
                    <a:pt x="74626" y="20281"/>
                  </a:cubicBezTo>
                  <a:cubicBezTo>
                    <a:pt x="70447" y="19718"/>
                    <a:pt x="70447" y="19718"/>
                    <a:pt x="70447" y="19718"/>
                  </a:cubicBezTo>
                  <a:cubicBezTo>
                    <a:pt x="66268" y="18591"/>
                    <a:pt x="66268" y="18591"/>
                    <a:pt x="66268" y="18591"/>
                  </a:cubicBezTo>
                  <a:cubicBezTo>
                    <a:pt x="61492" y="16901"/>
                    <a:pt x="61492" y="16901"/>
                    <a:pt x="61492" y="16901"/>
                  </a:cubicBezTo>
                  <a:cubicBezTo>
                    <a:pt x="58507" y="15211"/>
                    <a:pt x="58507" y="15211"/>
                    <a:pt x="58507" y="15211"/>
                  </a:cubicBezTo>
                  <a:cubicBezTo>
                    <a:pt x="56119" y="15211"/>
                    <a:pt x="56119" y="15211"/>
                    <a:pt x="56119" y="15211"/>
                  </a:cubicBezTo>
                  <a:cubicBezTo>
                    <a:pt x="55522" y="15211"/>
                    <a:pt x="55522" y="15211"/>
                    <a:pt x="55522" y="15211"/>
                  </a:cubicBezTo>
                  <a:cubicBezTo>
                    <a:pt x="54328" y="14084"/>
                    <a:pt x="54328" y="14084"/>
                    <a:pt x="54328" y="14084"/>
                  </a:cubicBezTo>
                  <a:cubicBezTo>
                    <a:pt x="53134" y="12394"/>
                    <a:pt x="53134" y="12394"/>
                    <a:pt x="53134" y="12394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955" y="11267"/>
                    <a:pt x="48955" y="11267"/>
                    <a:pt x="48955" y="11267"/>
                  </a:cubicBezTo>
                  <a:cubicBezTo>
                    <a:pt x="48358" y="11267"/>
                    <a:pt x="48358" y="11267"/>
                    <a:pt x="48358" y="11267"/>
                  </a:cubicBezTo>
                  <a:cubicBezTo>
                    <a:pt x="46567" y="10140"/>
                    <a:pt x="46567" y="10140"/>
                    <a:pt x="46567" y="10140"/>
                  </a:cubicBezTo>
                  <a:cubicBezTo>
                    <a:pt x="44776" y="9014"/>
                    <a:pt x="44776" y="9014"/>
                    <a:pt x="44776" y="9014"/>
                  </a:cubicBezTo>
                  <a:cubicBezTo>
                    <a:pt x="42985" y="8450"/>
                    <a:pt x="42985" y="8450"/>
                    <a:pt x="42985" y="8450"/>
                  </a:cubicBezTo>
                  <a:cubicBezTo>
                    <a:pt x="41791" y="9577"/>
                    <a:pt x="41791" y="9577"/>
                    <a:pt x="41791" y="9577"/>
                  </a:cubicBezTo>
                  <a:cubicBezTo>
                    <a:pt x="40000" y="10140"/>
                    <a:pt x="40000" y="10140"/>
                    <a:pt x="40000" y="10140"/>
                  </a:cubicBezTo>
                  <a:cubicBezTo>
                    <a:pt x="39402" y="9577"/>
                    <a:pt x="39402" y="9577"/>
                    <a:pt x="39402" y="9577"/>
                  </a:cubicBezTo>
                  <a:cubicBezTo>
                    <a:pt x="40000" y="8450"/>
                    <a:pt x="40000" y="8450"/>
                    <a:pt x="40000" y="8450"/>
                  </a:cubicBezTo>
                  <a:cubicBezTo>
                    <a:pt x="40597" y="5070"/>
                    <a:pt x="40597" y="5070"/>
                    <a:pt x="40597" y="5070"/>
                  </a:cubicBezTo>
                  <a:cubicBezTo>
                    <a:pt x="41194" y="3943"/>
                    <a:pt x="41194" y="3943"/>
                    <a:pt x="41194" y="3943"/>
                  </a:cubicBezTo>
                  <a:cubicBezTo>
                    <a:pt x="41791" y="1126"/>
                    <a:pt x="41791" y="1126"/>
                    <a:pt x="41791" y="1126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38805" y="563"/>
                    <a:pt x="38805" y="563"/>
                    <a:pt x="38805" y="563"/>
                  </a:cubicBezTo>
                  <a:cubicBezTo>
                    <a:pt x="36417" y="1690"/>
                    <a:pt x="36417" y="1690"/>
                    <a:pt x="36417" y="1690"/>
                  </a:cubicBezTo>
                  <a:cubicBezTo>
                    <a:pt x="34029" y="2253"/>
                    <a:pt x="34029" y="2253"/>
                    <a:pt x="34029" y="2253"/>
                  </a:cubicBezTo>
                  <a:cubicBezTo>
                    <a:pt x="31044" y="3380"/>
                    <a:pt x="31044" y="3380"/>
                    <a:pt x="31044" y="3380"/>
                  </a:cubicBezTo>
                  <a:cubicBezTo>
                    <a:pt x="28059" y="5070"/>
                    <a:pt x="28059" y="5070"/>
                    <a:pt x="28059" y="5070"/>
                  </a:cubicBezTo>
                  <a:cubicBezTo>
                    <a:pt x="23283" y="7323"/>
                    <a:pt x="23283" y="7323"/>
                    <a:pt x="23283" y="7323"/>
                  </a:cubicBezTo>
                  <a:cubicBezTo>
                    <a:pt x="22089" y="9014"/>
                    <a:pt x="22089" y="9014"/>
                    <a:pt x="22089" y="9014"/>
                  </a:cubicBezTo>
                  <a:cubicBezTo>
                    <a:pt x="19701" y="9014"/>
                    <a:pt x="19701" y="9014"/>
                    <a:pt x="19701" y="9014"/>
                  </a:cubicBezTo>
                  <a:cubicBezTo>
                    <a:pt x="16716" y="7887"/>
                    <a:pt x="16716" y="7887"/>
                    <a:pt x="16716" y="7887"/>
                  </a:cubicBezTo>
                  <a:cubicBezTo>
                    <a:pt x="14925" y="6197"/>
                    <a:pt x="14925" y="6197"/>
                    <a:pt x="14925" y="6197"/>
                  </a:cubicBezTo>
                  <a:cubicBezTo>
                    <a:pt x="12537" y="8450"/>
                    <a:pt x="12537" y="8450"/>
                    <a:pt x="12537" y="8450"/>
                  </a:cubicBezTo>
                  <a:cubicBezTo>
                    <a:pt x="11940" y="24225"/>
                    <a:pt x="11940" y="24225"/>
                    <a:pt x="11940" y="24225"/>
                  </a:cubicBezTo>
                  <a:cubicBezTo>
                    <a:pt x="4179" y="28732"/>
                    <a:pt x="4179" y="28732"/>
                    <a:pt x="4179" y="28732"/>
                  </a:cubicBezTo>
                  <a:cubicBezTo>
                    <a:pt x="2985" y="30985"/>
                    <a:pt x="2985" y="30985"/>
                    <a:pt x="2985" y="30985"/>
                  </a:cubicBezTo>
                  <a:cubicBezTo>
                    <a:pt x="0" y="37183"/>
                    <a:pt x="0" y="37183"/>
                    <a:pt x="0" y="37183"/>
                  </a:cubicBezTo>
                  <a:cubicBezTo>
                    <a:pt x="2985" y="40563"/>
                    <a:pt x="2985" y="40563"/>
                    <a:pt x="2985" y="40563"/>
                  </a:cubicBezTo>
                  <a:cubicBezTo>
                    <a:pt x="4179" y="40563"/>
                    <a:pt x="4179" y="40563"/>
                    <a:pt x="4179" y="40563"/>
                  </a:cubicBezTo>
                  <a:cubicBezTo>
                    <a:pt x="2985" y="50140"/>
                    <a:pt x="2985" y="50140"/>
                    <a:pt x="2985" y="50140"/>
                  </a:cubicBezTo>
                  <a:cubicBezTo>
                    <a:pt x="2388" y="60281"/>
                    <a:pt x="2388" y="60281"/>
                    <a:pt x="2388" y="60281"/>
                  </a:cubicBezTo>
                  <a:cubicBezTo>
                    <a:pt x="5970" y="63098"/>
                    <a:pt x="5970" y="63098"/>
                    <a:pt x="5970" y="63098"/>
                  </a:cubicBezTo>
                  <a:cubicBezTo>
                    <a:pt x="11343" y="65915"/>
                    <a:pt x="11343" y="65915"/>
                    <a:pt x="11343" y="65915"/>
                  </a:cubicBezTo>
                  <a:cubicBezTo>
                    <a:pt x="19701" y="70422"/>
                    <a:pt x="19701" y="70422"/>
                    <a:pt x="19701" y="70422"/>
                  </a:cubicBezTo>
                  <a:cubicBezTo>
                    <a:pt x="25074" y="76056"/>
                    <a:pt x="25074" y="76056"/>
                    <a:pt x="25074" y="76056"/>
                  </a:cubicBezTo>
                  <a:cubicBezTo>
                    <a:pt x="26865" y="78309"/>
                    <a:pt x="26865" y="78309"/>
                    <a:pt x="26865" y="78309"/>
                  </a:cubicBezTo>
                  <a:cubicBezTo>
                    <a:pt x="31044" y="81126"/>
                    <a:pt x="31044" y="81126"/>
                    <a:pt x="31044" y="81126"/>
                  </a:cubicBezTo>
                  <a:cubicBezTo>
                    <a:pt x="35820" y="85633"/>
                    <a:pt x="35820" y="85633"/>
                    <a:pt x="35820" y="85633"/>
                  </a:cubicBezTo>
                  <a:cubicBezTo>
                    <a:pt x="36417" y="89577"/>
                    <a:pt x="36417" y="89577"/>
                    <a:pt x="36417" y="89577"/>
                  </a:cubicBezTo>
                  <a:cubicBezTo>
                    <a:pt x="35820" y="93521"/>
                    <a:pt x="35820" y="93521"/>
                    <a:pt x="35820" y="93521"/>
                  </a:cubicBezTo>
                  <a:cubicBezTo>
                    <a:pt x="37611" y="97464"/>
                    <a:pt x="37611" y="97464"/>
                    <a:pt x="37611" y="97464"/>
                  </a:cubicBezTo>
                  <a:cubicBezTo>
                    <a:pt x="38805" y="99154"/>
                    <a:pt x="38805" y="99154"/>
                    <a:pt x="38805" y="99154"/>
                  </a:cubicBezTo>
                  <a:cubicBezTo>
                    <a:pt x="38805" y="103098"/>
                    <a:pt x="38805" y="103098"/>
                    <a:pt x="38805" y="103098"/>
                  </a:cubicBezTo>
                  <a:cubicBezTo>
                    <a:pt x="38805" y="105352"/>
                    <a:pt x="38805" y="105352"/>
                    <a:pt x="38805" y="105352"/>
                  </a:cubicBezTo>
                  <a:cubicBezTo>
                    <a:pt x="38805" y="108732"/>
                    <a:pt x="38805" y="108732"/>
                    <a:pt x="38805" y="108732"/>
                  </a:cubicBezTo>
                  <a:cubicBezTo>
                    <a:pt x="40000" y="111549"/>
                    <a:pt x="40000" y="111549"/>
                    <a:pt x="40000" y="111549"/>
                  </a:cubicBezTo>
                  <a:cubicBezTo>
                    <a:pt x="40000" y="114366"/>
                    <a:pt x="40000" y="114366"/>
                    <a:pt x="40000" y="114366"/>
                  </a:cubicBezTo>
                  <a:cubicBezTo>
                    <a:pt x="42985" y="114366"/>
                    <a:pt x="42985" y="114366"/>
                    <a:pt x="42985" y="114366"/>
                  </a:cubicBezTo>
                  <a:cubicBezTo>
                    <a:pt x="42985" y="114366"/>
                    <a:pt x="45373" y="116619"/>
                    <a:pt x="45970" y="116619"/>
                  </a:cubicBezTo>
                  <a:cubicBezTo>
                    <a:pt x="46567" y="116619"/>
                    <a:pt x="48955" y="117746"/>
                    <a:pt x="48955" y="117746"/>
                  </a:cubicBezTo>
                  <a:cubicBezTo>
                    <a:pt x="50746" y="119999"/>
                    <a:pt x="50746" y="119999"/>
                    <a:pt x="50746" y="119999"/>
                  </a:cubicBezTo>
                  <a:cubicBezTo>
                    <a:pt x="109850" y="116619"/>
                    <a:pt x="109850" y="116619"/>
                    <a:pt x="109850" y="116619"/>
                  </a:cubicBezTo>
                  <a:cubicBezTo>
                    <a:pt x="109850" y="109859"/>
                    <a:pt x="109850" y="109859"/>
                    <a:pt x="109850" y="109859"/>
                  </a:cubicBezTo>
                  <a:cubicBezTo>
                    <a:pt x="109850" y="107605"/>
                    <a:pt x="109850" y="107605"/>
                    <a:pt x="109850" y="107605"/>
                  </a:cubicBezTo>
                  <a:cubicBezTo>
                    <a:pt x="106865" y="100845"/>
                    <a:pt x="106865" y="100845"/>
                    <a:pt x="106865" y="100845"/>
                  </a:cubicBezTo>
                  <a:cubicBezTo>
                    <a:pt x="106268" y="96901"/>
                    <a:pt x="106268" y="96901"/>
                    <a:pt x="106268" y="96901"/>
                  </a:cubicBezTo>
                  <a:cubicBezTo>
                    <a:pt x="106865" y="92394"/>
                    <a:pt x="106865" y="92394"/>
                    <a:pt x="106865" y="92394"/>
                  </a:cubicBezTo>
                  <a:cubicBezTo>
                    <a:pt x="108059" y="89014"/>
                    <a:pt x="108059" y="89014"/>
                    <a:pt x="108059" y="89014"/>
                  </a:cubicBezTo>
                  <a:cubicBezTo>
                    <a:pt x="108656" y="87323"/>
                    <a:pt x="108656" y="87323"/>
                    <a:pt x="108656" y="87323"/>
                  </a:cubicBezTo>
                  <a:cubicBezTo>
                    <a:pt x="109850" y="85633"/>
                    <a:pt x="109850" y="85633"/>
                    <a:pt x="109850" y="85633"/>
                  </a:cubicBezTo>
                  <a:cubicBezTo>
                    <a:pt x="108656" y="82816"/>
                    <a:pt x="108656" y="82816"/>
                    <a:pt x="108656" y="82816"/>
                  </a:cubicBezTo>
                  <a:cubicBezTo>
                    <a:pt x="108656" y="78873"/>
                    <a:pt x="108656" y="78873"/>
                    <a:pt x="108656" y="78873"/>
                  </a:cubicBezTo>
                  <a:cubicBezTo>
                    <a:pt x="108656" y="76619"/>
                    <a:pt x="108656" y="76619"/>
                    <a:pt x="108656" y="76619"/>
                  </a:cubicBezTo>
                  <a:cubicBezTo>
                    <a:pt x="109850" y="74929"/>
                    <a:pt x="109850" y="74929"/>
                    <a:pt x="109850" y="74929"/>
                  </a:cubicBezTo>
                  <a:cubicBezTo>
                    <a:pt x="109850" y="73802"/>
                    <a:pt x="109850" y="73802"/>
                    <a:pt x="109850" y="73802"/>
                  </a:cubicBezTo>
                  <a:cubicBezTo>
                    <a:pt x="112238" y="71549"/>
                    <a:pt x="112238" y="71549"/>
                    <a:pt x="112238" y="71549"/>
                  </a:cubicBezTo>
                  <a:cubicBezTo>
                    <a:pt x="112238" y="70422"/>
                    <a:pt x="112238" y="70422"/>
                    <a:pt x="112238" y="70422"/>
                  </a:cubicBezTo>
                  <a:cubicBezTo>
                    <a:pt x="111044" y="68169"/>
                    <a:pt x="111044" y="68169"/>
                    <a:pt x="111044" y="68169"/>
                  </a:cubicBezTo>
                  <a:cubicBezTo>
                    <a:pt x="111044" y="66478"/>
                    <a:pt x="111044" y="66478"/>
                    <a:pt x="111044" y="66478"/>
                  </a:cubicBezTo>
                  <a:cubicBezTo>
                    <a:pt x="111641" y="61971"/>
                    <a:pt x="111641" y="61971"/>
                    <a:pt x="111641" y="61971"/>
                  </a:cubicBezTo>
                  <a:cubicBezTo>
                    <a:pt x="112238" y="59154"/>
                    <a:pt x="112238" y="59154"/>
                    <a:pt x="112238" y="59154"/>
                  </a:cubicBezTo>
                  <a:cubicBezTo>
                    <a:pt x="114029" y="55774"/>
                    <a:pt x="114029" y="55774"/>
                    <a:pt x="114029" y="55774"/>
                  </a:cubicBezTo>
                  <a:cubicBezTo>
                    <a:pt x="117014" y="50140"/>
                    <a:pt x="117014" y="50140"/>
                    <a:pt x="117014" y="50140"/>
                  </a:cubicBezTo>
                  <a:cubicBezTo>
                    <a:pt x="117611" y="47887"/>
                    <a:pt x="117611" y="47887"/>
                    <a:pt x="117611" y="47887"/>
                  </a:cubicBezTo>
                  <a:cubicBezTo>
                    <a:pt x="117611" y="46197"/>
                    <a:pt x="117611" y="46197"/>
                    <a:pt x="117611" y="46197"/>
                  </a:cubicBezTo>
                  <a:cubicBezTo>
                    <a:pt x="120000" y="45633"/>
                    <a:pt x="120000" y="45633"/>
                    <a:pt x="120000" y="45633"/>
                  </a:cubicBezTo>
                  <a:cubicBezTo>
                    <a:pt x="120000" y="44507"/>
                    <a:pt x="120000" y="44507"/>
                    <a:pt x="120000" y="44507"/>
                  </a:cubicBezTo>
                  <a:cubicBezTo>
                    <a:pt x="120000" y="43380"/>
                    <a:pt x="120000" y="43380"/>
                    <a:pt x="120000" y="43380"/>
                  </a:cubicBezTo>
                  <a:cubicBezTo>
                    <a:pt x="120000" y="42253"/>
                    <a:pt x="120000" y="42253"/>
                    <a:pt x="120000" y="42253"/>
                  </a:cubicBezTo>
                  <a:cubicBezTo>
                    <a:pt x="120000" y="41126"/>
                    <a:pt x="120000" y="41126"/>
                    <a:pt x="120000" y="41126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7611" y="42253"/>
                    <a:pt x="117611" y="42253"/>
                    <a:pt x="117611" y="42253"/>
                  </a:cubicBezTo>
                  <a:cubicBezTo>
                    <a:pt x="115820" y="44507"/>
                    <a:pt x="115820" y="44507"/>
                    <a:pt x="115820" y="44507"/>
                  </a:cubicBezTo>
                  <a:cubicBezTo>
                    <a:pt x="115223" y="47323"/>
                    <a:pt x="115223" y="47323"/>
                    <a:pt x="115223" y="47323"/>
                  </a:cubicBezTo>
                  <a:cubicBezTo>
                    <a:pt x="113432" y="50704"/>
                    <a:pt x="113432" y="50704"/>
                    <a:pt x="113432" y="50704"/>
                  </a:cubicBezTo>
                  <a:cubicBezTo>
                    <a:pt x="111641" y="51830"/>
                    <a:pt x="111641" y="51830"/>
                    <a:pt x="111641" y="51830"/>
                  </a:cubicBezTo>
                  <a:cubicBezTo>
                    <a:pt x="108059" y="53521"/>
                    <a:pt x="108059" y="53521"/>
                    <a:pt x="108059" y="53521"/>
                  </a:cubicBezTo>
                  <a:cubicBezTo>
                    <a:pt x="106268" y="55774"/>
                    <a:pt x="106268" y="55774"/>
                    <a:pt x="106268" y="55774"/>
                  </a:cubicBezTo>
                  <a:cubicBezTo>
                    <a:pt x="105671" y="56901"/>
                    <a:pt x="105671" y="56901"/>
                    <a:pt x="105671" y="56901"/>
                  </a:cubicBezTo>
                  <a:cubicBezTo>
                    <a:pt x="104477" y="59154"/>
                    <a:pt x="104477" y="59154"/>
                    <a:pt x="104477" y="59154"/>
                  </a:cubicBezTo>
                  <a:cubicBezTo>
                    <a:pt x="102089" y="61971"/>
                    <a:pt x="102089" y="61971"/>
                    <a:pt x="102089" y="61971"/>
                  </a:cubicBezTo>
                  <a:cubicBezTo>
                    <a:pt x="100298" y="60281"/>
                    <a:pt x="100298" y="60281"/>
                    <a:pt x="100298" y="60281"/>
                  </a:cubicBezTo>
                  <a:cubicBezTo>
                    <a:pt x="102089" y="58028"/>
                    <a:pt x="102089" y="58028"/>
                    <a:pt x="102089" y="58028"/>
                  </a:cubicBezTo>
                  <a:cubicBezTo>
                    <a:pt x="103283" y="54084"/>
                    <a:pt x="103283" y="54084"/>
                    <a:pt x="103283" y="54084"/>
                  </a:cubicBezTo>
                  <a:cubicBezTo>
                    <a:pt x="103880" y="52394"/>
                    <a:pt x="103880" y="52394"/>
                    <a:pt x="103880" y="52394"/>
                  </a:cubicBezTo>
                  <a:cubicBezTo>
                    <a:pt x="104477" y="51267"/>
                    <a:pt x="104477" y="51267"/>
                    <a:pt x="104477" y="51267"/>
                  </a:cubicBezTo>
                  <a:cubicBezTo>
                    <a:pt x="105671" y="50140"/>
                    <a:pt x="105671" y="50140"/>
                    <a:pt x="105671" y="50140"/>
                  </a:cubicBezTo>
                  <a:cubicBezTo>
                    <a:pt x="106865" y="49014"/>
                    <a:pt x="106865" y="49014"/>
                    <a:pt x="106865" y="49014"/>
                  </a:cubicBezTo>
                  <a:cubicBezTo>
                    <a:pt x="107462" y="47887"/>
                    <a:pt x="107462" y="47887"/>
                    <a:pt x="107462" y="47887"/>
                  </a:cubicBezTo>
                  <a:cubicBezTo>
                    <a:pt x="106865" y="45070"/>
                    <a:pt x="106865" y="45070"/>
                    <a:pt x="106865" y="45070"/>
                  </a:cubicBezTo>
                  <a:cubicBezTo>
                    <a:pt x="107462" y="43943"/>
                    <a:pt x="107462" y="43943"/>
                    <a:pt x="107462" y="43943"/>
                  </a:cubicBezTo>
                  <a:cubicBezTo>
                    <a:pt x="106865" y="42816"/>
                    <a:pt x="106865" y="42816"/>
                    <a:pt x="106865" y="42816"/>
                  </a:cubicBezTo>
                  <a:lnTo>
                    <a:pt x="106268" y="388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84" name="Shape 1432">
              <a:extLst>
                <a:ext uri="{FF2B5EF4-FFF2-40B4-BE49-F238E27FC236}">
                  <a16:creationId xmlns:a16="http://schemas.microsoft.com/office/drawing/2014/main" id="{094B6465-6F12-49CB-888A-FB699271ACAA}"/>
                </a:ext>
              </a:extLst>
            </p:cNvPr>
            <p:cNvSpPr/>
            <p:nvPr/>
          </p:nvSpPr>
          <p:spPr>
            <a:xfrm>
              <a:off x="5329239" y="1634535"/>
              <a:ext cx="602473" cy="6912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3846"/>
                  </a:moveTo>
                  <a:lnTo>
                    <a:pt x="100588" y="6153"/>
                  </a:lnTo>
                  <a:lnTo>
                    <a:pt x="95294" y="10000"/>
                  </a:lnTo>
                  <a:lnTo>
                    <a:pt x="89117" y="13076"/>
                  </a:lnTo>
                  <a:lnTo>
                    <a:pt x="84705" y="16153"/>
                  </a:lnTo>
                  <a:lnTo>
                    <a:pt x="82058" y="16923"/>
                  </a:lnTo>
                  <a:lnTo>
                    <a:pt x="80294" y="18461"/>
                  </a:lnTo>
                  <a:lnTo>
                    <a:pt x="77647" y="20769"/>
                  </a:lnTo>
                  <a:lnTo>
                    <a:pt x="75000" y="20769"/>
                  </a:lnTo>
                  <a:lnTo>
                    <a:pt x="72352" y="20769"/>
                  </a:lnTo>
                  <a:lnTo>
                    <a:pt x="68823" y="22307"/>
                  </a:lnTo>
                  <a:lnTo>
                    <a:pt x="65294" y="25384"/>
                  </a:lnTo>
                  <a:lnTo>
                    <a:pt x="62647" y="25384"/>
                  </a:lnTo>
                  <a:lnTo>
                    <a:pt x="60882" y="25384"/>
                  </a:lnTo>
                  <a:lnTo>
                    <a:pt x="60000" y="25384"/>
                  </a:lnTo>
                  <a:lnTo>
                    <a:pt x="57352" y="23846"/>
                  </a:lnTo>
                  <a:lnTo>
                    <a:pt x="54705" y="21538"/>
                  </a:lnTo>
                  <a:lnTo>
                    <a:pt x="52941" y="22307"/>
                  </a:lnTo>
                  <a:lnTo>
                    <a:pt x="49411" y="21538"/>
                  </a:lnTo>
                  <a:lnTo>
                    <a:pt x="48529" y="20769"/>
                  </a:lnTo>
                  <a:lnTo>
                    <a:pt x="45000" y="18461"/>
                  </a:lnTo>
                  <a:lnTo>
                    <a:pt x="41470" y="17692"/>
                  </a:lnTo>
                  <a:lnTo>
                    <a:pt x="34411" y="16923"/>
                  </a:lnTo>
                  <a:lnTo>
                    <a:pt x="0" y="21538"/>
                  </a:lnTo>
                  <a:lnTo>
                    <a:pt x="9705" y="103076"/>
                  </a:lnTo>
                  <a:lnTo>
                    <a:pt x="14117" y="104615"/>
                  </a:lnTo>
                  <a:lnTo>
                    <a:pt x="18529" y="103076"/>
                  </a:lnTo>
                  <a:lnTo>
                    <a:pt x="19411" y="102307"/>
                  </a:lnTo>
                  <a:lnTo>
                    <a:pt x="23823" y="105384"/>
                  </a:lnTo>
                  <a:lnTo>
                    <a:pt x="27352" y="107692"/>
                  </a:lnTo>
                  <a:lnTo>
                    <a:pt x="29117" y="110769"/>
                  </a:lnTo>
                  <a:lnTo>
                    <a:pt x="30000" y="112307"/>
                  </a:lnTo>
                  <a:lnTo>
                    <a:pt x="34411" y="113076"/>
                  </a:lnTo>
                  <a:lnTo>
                    <a:pt x="37058" y="113846"/>
                  </a:lnTo>
                  <a:lnTo>
                    <a:pt x="38823" y="114615"/>
                  </a:lnTo>
                  <a:lnTo>
                    <a:pt x="40588" y="116153"/>
                  </a:lnTo>
                  <a:lnTo>
                    <a:pt x="43235" y="115384"/>
                  </a:lnTo>
                  <a:lnTo>
                    <a:pt x="43235" y="114615"/>
                  </a:lnTo>
                  <a:lnTo>
                    <a:pt x="45000" y="113076"/>
                  </a:lnTo>
                  <a:lnTo>
                    <a:pt x="45882" y="112307"/>
                  </a:lnTo>
                  <a:lnTo>
                    <a:pt x="48529" y="113846"/>
                  </a:lnTo>
                  <a:lnTo>
                    <a:pt x="52941" y="115384"/>
                  </a:lnTo>
                  <a:lnTo>
                    <a:pt x="58235" y="114615"/>
                  </a:lnTo>
                  <a:lnTo>
                    <a:pt x="59117" y="113846"/>
                  </a:lnTo>
                  <a:lnTo>
                    <a:pt x="60882" y="111538"/>
                  </a:lnTo>
                  <a:lnTo>
                    <a:pt x="62647" y="110769"/>
                  </a:lnTo>
                  <a:lnTo>
                    <a:pt x="63529" y="110000"/>
                  </a:lnTo>
                  <a:lnTo>
                    <a:pt x="66176" y="112307"/>
                  </a:lnTo>
                  <a:lnTo>
                    <a:pt x="69705" y="116153"/>
                  </a:lnTo>
                  <a:lnTo>
                    <a:pt x="73235" y="119230"/>
                  </a:lnTo>
                  <a:lnTo>
                    <a:pt x="75882" y="119230"/>
                  </a:lnTo>
                  <a:lnTo>
                    <a:pt x="75000" y="120000"/>
                  </a:lnTo>
                  <a:lnTo>
                    <a:pt x="77647" y="117692"/>
                  </a:lnTo>
                  <a:lnTo>
                    <a:pt x="81176" y="114615"/>
                  </a:lnTo>
                  <a:lnTo>
                    <a:pt x="82941" y="112307"/>
                  </a:lnTo>
                  <a:lnTo>
                    <a:pt x="82941" y="109230"/>
                  </a:lnTo>
                  <a:lnTo>
                    <a:pt x="85588" y="100769"/>
                  </a:lnTo>
                  <a:lnTo>
                    <a:pt x="88235" y="98461"/>
                  </a:lnTo>
                  <a:lnTo>
                    <a:pt x="91764" y="100769"/>
                  </a:lnTo>
                  <a:lnTo>
                    <a:pt x="92647" y="100000"/>
                  </a:lnTo>
                  <a:lnTo>
                    <a:pt x="93529" y="92307"/>
                  </a:lnTo>
                  <a:lnTo>
                    <a:pt x="96176" y="89230"/>
                  </a:lnTo>
                  <a:lnTo>
                    <a:pt x="99705" y="84615"/>
                  </a:lnTo>
                  <a:lnTo>
                    <a:pt x="104117" y="84615"/>
                  </a:lnTo>
                  <a:lnTo>
                    <a:pt x="106764" y="81538"/>
                  </a:lnTo>
                  <a:lnTo>
                    <a:pt x="113823" y="76153"/>
                  </a:lnTo>
                  <a:lnTo>
                    <a:pt x="115588" y="72307"/>
                  </a:lnTo>
                  <a:lnTo>
                    <a:pt x="115588" y="70000"/>
                  </a:lnTo>
                  <a:lnTo>
                    <a:pt x="116470" y="63846"/>
                  </a:lnTo>
                  <a:lnTo>
                    <a:pt x="116470" y="59230"/>
                  </a:lnTo>
                  <a:lnTo>
                    <a:pt x="117352" y="56923"/>
                  </a:lnTo>
                  <a:lnTo>
                    <a:pt x="117352" y="53846"/>
                  </a:lnTo>
                  <a:lnTo>
                    <a:pt x="117352" y="47692"/>
                  </a:lnTo>
                  <a:lnTo>
                    <a:pt x="117352" y="46923"/>
                  </a:lnTo>
                  <a:lnTo>
                    <a:pt x="116470" y="44615"/>
                  </a:lnTo>
                  <a:lnTo>
                    <a:pt x="117352" y="42307"/>
                  </a:lnTo>
                  <a:lnTo>
                    <a:pt x="120000" y="42307"/>
                  </a:lnTo>
                  <a:lnTo>
                    <a:pt x="111176" y="0"/>
                  </a:lnTo>
                  <a:lnTo>
                    <a:pt x="106764" y="3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85" name="Shape 1433">
              <a:extLst>
                <a:ext uri="{FF2B5EF4-FFF2-40B4-BE49-F238E27FC236}">
                  <a16:creationId xmlns:a16="http://schemas.microsoft.com/office/drawing/2014/main" id="{39FEDA1E-AAFF-4C44-BFAD-4419FAD34E1B}"/>
                </a:ext>
              </a:extLst>
            </p:cNvPr>
            <p:cNvSpPr/>
            <p:nvPr/>
          </p:nvSpPr>
          <p:spPr>
            <a:xfrm>
              <a:off x="4939399" y="1754181"/>
              <a:ext cx="442995" cy="762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20000"/>
                  </a:moveTo>
                  <a:lnTo>
                    <a:pt x="6000" y="116511"/>
                  </a:lnTo>
                  <a:lnTo>
                    <a:pt x="15600" y="116511"/>
                  </a:lnTo>
                  <a:lnTo>
                    <a:pt x="19200" y="113720"/>
                  </a:lnTo>
                  <a:lnTo>
                    <a:pt x="22800" y="113720"/>
                  </a:lnTo>
                  <a:lnTo>
                    <a:pt x="28800" y="113720"/>
                  </a:lnTo>
                  <a:lnTo>
                    <a:pt x="32400" y="115813"/>
                  </a:lnTo>
                  <a:lnTo>
                    <a:pt x="37200" y="117209"/>
                  </a:lnTo>
                  <a:lnTo>
                    <a:pt x="38400" y="116511"/>
                  </a:lnTo>
                  <a:lnTo>
                    <a:pt x="38400" y="113720"/>
                  </a:lnTo>
                  <a:lnTo>
                    <a:pt x="43200" y="113023"/>
                  </a:lnTo>
                  <a:lnTo>
                    <a:pt x="45600" y="112325"/>
                  </a:lnTo>
                  <a:lnTo>
                    <a:pt x="50400" y="112325"/>
                  </a:lnTo>
                  <a:lnTo>
                    <a:pt x="52800" y="113720"/>
                  </a:lnTo>
                  <a:lnTo>
                    <a:pt x="57600" y="114418"/>
                  </a:lnTo>
                  <a:lnTo>
                    <a:pt x="58800" y="112325"/>
                  </a:lnTo>
                  <a:lnTo>
                    <a:pt x="58800" y="109534"/>
                  </a:lnTo>
                  <a:lnTo>
                    <a:pt x="62400" y="107441"/>
                  </a:lnTo>
                  <a:lnTo>
                    <a:pt x="63600" y="104651"/>
                  </a:lnTo>
                  <a:lnTo>
                    <a:pt x="66000" y="104651"/>
                  </a:lnTo>
                  <a:lnTo>
                    <a:pt x="67200" y="107441"/>
                  </a:lnTo>
                  <a:lnTo>
                    <a:pt x="70800" y="109534"/>
                  </a:lnTo>
                  <a:lnTo>
                    <a:pt x="72000" y="110232"/>
                  </a:lnTo>
                  <a:lnTo>
                    <a:pt x="79200" y="109534"/>
                  </a:lnTo>
                  <a:lnTo>
                    <a:pt x="81600" y="106744"/>
                  </a:lnTo>
                  <a:lnTo>
                    <a:pt x="81600" y="104651"/>
                  </a:lnTo>
                  <a:lnTo>
                    <a:pt x="85200" y="101162"/>
                  </a:lnTo>
                  <a:lnTo>
                    <a:pt x="88800" y="101162"/>
                  </a:lnTo>
                  <a:lnTo>
                    <a:pt x="91200" y="99767"/>
                  </a:lnTo>
                  <a:lnTo>
                    <a:pt x="93600" y="96976"/>
                  </a:lnTo>
                  <a:lnTo>
                    <a:pt x="96000" y="94186"/>
                  </a:lnTo>
                  <a:lnTo>
                    <a:pt x="96000" y="91395"/>
                  </a:lnTo>
                  <a:lnTo>
                    <a:pt x="97200" y="90000"/>
                  </a:lnTo>
                  <a:lnTo>
                    <a:pt x="97200" y="88604"/>
                  </a:lnTo>
                  <a:lnTo>
                    <a:pt x="98400" y="87906"/>
                  </a:lnTo>
                  <a:lnTo>
                    <a:pt x="108000" y="87209"/>
                  </a:lnTo>
                  <a:lnTo>
                    <a:pt x="112800" y="85813"/>
                  </a:lnTo>
                  <a:lnTo>
                    <a:pt x="117600" y="85813"/>
                  </a:lnTo>
                  <a:lnTo>
                    <a:pt x="120000" y="84418"/>
                  </a:lnTo>
                  <a:lnTo>
                    <a:pt x="118800" y="80232"/>
                  </a:lnTo>
                  <a:lnTo>
                    <a:pt x="120000" y="78837"/>
                  </a:lnTo>
                  <a:lnTo>
                    <a:pt x="117600" y="78139"/>
                  </a:lnTo>
                  <a:lnTo>
                    <a:pt x="116400" y="75348"/>
                  </a:lnTo>
                  <a:lnTo>
                    <a:pt x="118800" y="74651"/>
                  </a:lnTo>
                  <a:lnTo>
                    <a:pt x="105600" y="697"/>
                  </a:lnTo>
                  <a:lnTo>
                    <a:pt x="105600" y="0"/>
                  </a:lnTo>
                  <a:lnTo>
                    <a:pt x="32400" y="2790"/>
                  </a:lnTo>
                  <a:lnTo>
                    <a:pt x="32400" y="3488"/>
                  </a:lnTo>
                  <a:lnTo>
                    <a:pt x="24000" y="6279"/>
                  </a:lnTo>
                  <a:lnTo>
                    <a:pt x="19200" y="8372"/>
                  </a:lnTo>
                  <a:lnTo>
                    <a:pt x="15600" y="9069"/>
                  </a:lnTo>
                  <a:lnTo>
                    <a:pt x="9600" y="8372"/>
                  </a:lnTo>
                  <a:lnTo>
                    <a:pt x="13200" y="71860"/>
                  </a:lnTo>
                  <a:lnTo>
                    <a:pt x="12000" y="73953"/>
                  </a:lnTo>
                  <a:lnTo>
                    <a:pt x="12000" y="76046"/>
                  </a:lnTo>
                  <a:lnTo>
                    <a:pt x="12000" y="78837"/>
                  </a:lnTo>
                  <a:lnTo>
                    <a:pt x="13200" y="81627"/>
                  </a:lnTo>
                  <a:lnTo>
                    <a:pt x="18000" y="86511"/>
                  </a:lnTo>
                  <a:lnTo>
                    <a:pt x="19200" y="90697"/>
                  </a:lnTo>
                  <a:lnTo>
                    <a:pt x="19200" y="93488"/>
                  </a:lnTo>
                  <a:lnTo>
                    <a:pt x="15600" y="94883"/>
                  </a:lnTo>
                  <a:lnTo>
                    <a:pt x="13200" y="97674"/>
                  </a:lnTo>
                  <a:lnTo>
                    <a:pt x="12000" y="101162"/>
                  </a:lnTo>
                  <a:lnTo>
                    <a:pt x="9600" y="102558"/>
                  </a:lnTo>
                  <a:lnTo>
                    <a:pt x="6000" y="104651"/>
                  </a:lnTo>
                  <a:lnTo>
                    <a:pt x="4800" y="108837"/>
                  </a:lnTo>
                  <a:lnTo>
                    <a:pt x="2400" y="109534"/>
                  </a:lnTo>
                  <a:lnTo>
                    <a:pt x="0" y="112325"/>
                  </a:lnTo>
                  <a:lnTo>
                    <a:pt x="0" y="116511"/>
                  </a:lnTo>
                  <a:lnTo>
                    <a:pt x="1200" y="119302"/>
                  </a:lnTo>
                  <a:lnTo>
                    <a:pt x="2400" y="120000"/>
                  </a:lnTo>
                  <a:lnTo>
                    <a:pt x="2400" y="120000"/>
                  </a:lnTo>
                  <a:lnTo>
                    <a:pt x="6000" y="1200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86" name="Shape 1434">
              <a:extLst>
                <a:ext uri="{FF2B5EF4-FFF2-40B4-BE49-F238E27FC236}">
                  <a16:creationId xmlns:a16="http://schemas.microsoft.com/office/drawing/2014/main" id="{C9777E36-D0CF-4B67-B86E-10823EA0BC06}"/>
                </a:ext>
              </a:extLst>
            </p:cNvPr>
            <p:cNvSpPr/>
            <p:nvPr/>
          </p:nvSpPr>
          <p:spPr>
            <a:xfrm>
              <a:off x="4438813" y="1656695"/>
              <a:ext cx="571464" cy="1001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5752"/>
                  </a:moveTo>
                  <a:lnTo>
                    <a:pt x="81860" y="115221"/>
                  </a:lnTo>
                  <a:lnTo>
                    <a:pt x="85581" y="116283"/>
                  </a:lnTo>
                  <a:lnTo>
                    <a:pt x="89302" y="117876"/>
                  </a:lnTo>
                  <a:lnTo>
                    <a:pt x="92093" y="117876"/>
                  </a:lnTo>
                  <a:lnTo>
                    <a:pt x="94883" y="117876"/>
                  </a:lnTo>
                  <a:lnTo>
                    <a:pt x="96744" y="117345"/>
                  </a:lnTo>
                  <a:lnTo>
                    <a:pt x="94883" y="114690"/>
                  </a:lnTo>
                  <a:lnTo>
                    <a:pt x="94883" y="112035"/>
                  </a:lnTo>
                  <a:lnTo>
                    <a:pt x="97674" y="110973"/>
                  </a:lnTo>
                  <a:lnTo>
                    <a:pt x="103255" y="109911"/>
                  </a:lnTo>
                  <a:lnTo>
                    <a:pt x="105116" y="109380"/>
                  </a:lnTo>
                  <a:lnTo>
                    <a:pt x="104186" y="107787"/>
                  </a:lnTo>
                  <a:lnTo>
                    <a:pt x="104186" y="106194"/>
                  </a:lnTo>
                  <a:lnTo>
                    <a:pt x="104186" y="105663"/>
                  </a:lnTo>
                  <a:lnTo>
                    <a:pt x="104186" y="103539"/>
                  </a:lnTo>
                  <a:lnTo>
                    <a:pt x="106976" y="103008"/>
                  </a:lnTo>
                  <a:lnTo>
                    <a:pt x="106976" y="103008"/>
                  </a:lnTo>
                  <a:lnTo>
                    <a:pt x="106046" y="102477"/>
                  </a:lnTo>
                  <a:lnTo>
                    <a:pt x="105116" y="100353"/>
                  </a:lnTo>
                  <a:lnTo>
                    <a:pt x="105116" y="97168"/>
                  </a:lnTo>
                  <a:lnTo>
                    <a:pt x="106976" y="95044"/>
                  </a:lnTo>
                  <a:lnTo>
                    <a:pt x="108837" y="94513"/>
                  </a:lnTo>
                  <a:lnTo>
                    <a:pt x="109767" y="91327"/>
                  </a:lnTo>
                  <a:lnTo>
                    <a:pt x="112558" y="89734"/>
                  </a:lnTo>
                  <a:lnTo>
                    <a:pt x="114418" y="88672"/>
                  </a:lnTo>
                  <a:lnTo>
                    <a:pt x="115348" y="86017"/>
                  </a:lnTo>
                  <a:lnTo>
                    <a:pt x="117209" y="83893"/>
                  </a:lnTo>
                  <a:lnTo>
                    <a:pt x="120000" y="82831"/>
                  </a:lnTo>
                  <a:lnTo>
                    <a:pt x="120000" y="80707"/>
                  </a:lnTo>
                  <a:lnTo>
                    <a:pt x="119069" y="77522"/>
                  </a:lnTo>
                  <a:lnTo>
                    <a:pt x="115348" y="73805"/>
                  </a:lnTo>
                  <a:lnTo>
                    <a:pt x="114418" y="71681"/>
                  </a:lnTo>
                  <a:lnTo>
                    <a:pt x="114418" y="69557"/>
                  </a:lnTo>
                  <a:lnTo>
                    <a:pt x="114418" y="67964"/>
                  </a:lnTo>
                  <a:lnTo>
                    <a:pt x="115348" y="66371"/>
                  </a:lnTo>
                  <a:lnTo>
                    <a:pt x="112558" y="18053"/>
                  </a:lnTo>
                  <a:lnTo>
                    <a:pt x="113488" y="18053"/>
                  </a:lnTo>
                  <a:lnTo>
                    <a:pt x="109767" y="16460"/>
                  </a:lnTo>
                  <a:lnTo>
                    <a:pt x="107906" y="13805"/>
                  </a:lnTo>
                  <a:lnTo>
                    <a:pt x="106046" y="12212"/>
                  </a:lnTo>
                  <a:lnTo>
                    <a:pt x="105116" y="9026"/>
                  </a:lnTo>
                  <a:lnTo>
                    <a:pt x="101395" y="6902"/>
                  </a:lnTo>
                  <a:lnTo>
                    <a:pt x="99534" y="1592"/>
                  </a:lnTo>
                  <a:lnTo>
                    <a:pt x="99534" y="0"/>
                  </a:lnTo>
                  <a:lnTo>
                    <a:pt x="22325" y="2654"/>
                  </a:lnTo>
                  <a:lnTo>
                    <a:pt x="20465" y="1592"/>
                  </a:lnTo>
                  <a:lnTo>
                    <a:pt x="20465" y="1592"/>
                  </a:lnTo>
                  <a:lnTo>
                    <a:pt x="19534" y="3185"/>
                  </a:lnTo>
                  <a:lnTo>
                    <a:pt x="19534" y="4247"/>
                  </a:lnTo>
                  <a:lnTo>
                    <a:pt x="22325" y="5840"/>
                  </a:lnTo>
                  <a:lnTo>
                    <a:pt x="26046" y="7433"/>
                  </a:lnTo>
                  <a:lnTo>
                    <a:pt x="30697" y="9557"/>
                  </a:lnTo>
                  <a:lnTo>
                    <a:pt x="35348" y="12212"/>
                  </a:lnTo>
                  <a:lnTo>
                    <a:pt x="35348" y="13805"/>
                  </a:lnTo>
                  <a:lnTo>
                    <a:pt x="33488" y="16991"/>
                  </a:lnTo>
                  <a:lnTo>
                    <a:pt x="31627" y="18584"/>
                  </a:lnTo>
                  <a:lnTo>
                    <a:pt x="28837" y="22831"/>
                  </a:lnTo>
                  <a:lnTo>
                    <a:pt x="26976" y="23893"/>
                  </a:lnTo>
                  <a:lnTo>
                    <a:pt x="25116" y="24955"/>
                  </a:lnTo>
                  <a:lnTo>
                    <a:pt x="19534" y="26548"/>
                  </a:lnTo>
                  <a:lnTo>
                    <a:pt x="13953" y="26548"/>
                  </a:lnTo>
                  <a:lnTo>
                    <a:pt x="11162" y="27079"/>
                  </a:lnTo>
                  <a:lnTo>
                    <a:pt x="11162" y="29203"/>
                  </a:lnTo>
                  <a:lnTo>
                    <a:pt x="11162" y="30796"/>
                  </a:lnTo>
                  <a:lnTo>
                    <a:pt x="13953" y="34513"/>
                  </a:lnTo>
                  <a:lnTo>
                    <a:pt x="15813" y="35575"/>
                  </a:lnTo>
                  <a:lnTo>
                    <a:pt x="12093" y="37168"/>
                  </a:lnTo>
                  <a:lnTo>
                    <a:pt x="12093" y="40884"/>
                  </a:lnTo>
                  <a:lnTo>
                    <a:pt x="10232" y="40884"/>
                  </a:lnTo>
                  <a:lnTo>
                    <a:pt x="7441" y="42477"/>
                  </a:lnTo>
                  <a:lnTo>
                    <a:pt x="1860" y="45663"/>
                  </a:lnTo>
                  <a:lnTo>
                    <a:pt x="2790" y="48849"/>
                  </a:lnTo>
                  <a:lnTo>
                    <a:pt x="0" y="50442"/>
                  </a:lnTo>
                  <a:lnTo>
                    <a:pt x="0" y="55221"/>
                  </a:lnTo>
                  <a:lnTo>
                    <a:pt x="0" y="60000"/>
                  </a:lnTo>
                  <a:lnTo>
                    <a:pt x="5581" y="65309"/>
                  </a:lnTo>
                  <a:lnTo>
                    <a:pt x="19534" y="72212"/>
                  </a:lnTo>
                  <a:lnTo>
                    <a:pt x="23255" y="75398"/>
                  </a:lnTo>
                  <a:lnTo>
                    <a:pt x="23255" y="79646"/>
                  </a:lnTo>
                  <a:lnTo>
                    <a:pt x="27906" y="81769"/>
                  </a:lnTo>
                  <a:lnTo>
                    <a:pt x="28837" y="80176"/>
                  </a:lnTo>
                  <a:lnTo>
                    <a:pt x="31627" y="79646"/>
                  </a:lnTo>
                  <a:lnTo>
                    <a:pt x="36279" y="79646"/>
                  </a:lnTo>
                  <a:lnTo>
                    <a:pt x="39069" y="81238"/>
                  </a:lnTo>
                  <a:lnTo>
                    <a:pt x="41860" y="82831"/>
                  </a:lnTo>
                  <a:lnTo>
                    <a:pt x="39069" y="86017"/>
                  </a:lnTo>
                  <a:lnTo>
                    <a:pt x="38139" y="88672"/>
                  </a:lnTo>
                  <a:lnTo>
                    <a:pt x="38139" y="90265"/>
                  </a:lnTo>
                  <a:lnTo>
                    <a:pt x="36279" y="92920"/>
                  </a:lnTo>
                  <a:lnTo>
                    <a:pt x="36279" y="95575"/>
                  </a:lnTo>
                  <a:lnTo>
                    <a:pt x="40930" y="98230"/>
                  </a:lnTo>
                  <a:lnTo>
                    <a:pt x="47441" y="100884"/>
                  </a:lnTo>
                  <a:lnTo>
                    <a:pt x="49302" y="100353"/>
                  </a:lnTo>
                  <a:lnTo>
                    <a:pt x="59534" y="104070"/>
                  </a:lnTo>
                  <a:lnTo>
                    <a:pt x="63255" y="106194"/>
                  </a:lnTo>
                  <a:lnTo>
                    <a:pt x="66046" y="110973"/>
                  </a:lnTo>
                  <a:lnTo>
                    <a:pt x="65116" y="113628"/>
                  </a:lnTo>
                  <a:lnTo>
                    <a:pt x="64186" y="115221"/>
                  </a:lnTo>
                  <a:lnTo>
                    <a:pt x="68837" y="117876"/>
                  </a:lnTo>
                  <a:lnTo>
                    <a:pt x="68837" y="120000"/>
                  </a:lnTo>
                  <a:lnTo>
                    <a:pt x="70697" y="117876"/>
                  </a:lnTo>
                  <a:lnTo>
                    <a:pt x="74418" y="117876"/>
                  </a:lnTo>
                  <a:lnTo>
                    <a:pt x="77209" y="117345"/>
                  </a:lnTo>
                  <a:lnTo>
                    <a:pt x="80000" y="1157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87" name="Shape 1435">
              <a:extLst>
                <a:ext uri="{FF2B5EF4-FFF2-40B4-BE49-F238E27FC236}">
                  <a16:creationId xmlns:a16="http://schemas.microsoft.com/office/drawing/2014/main" id="{726C1EAF-A925-4F35-9D97-66BB65817BB9}"/>
                </a:ext>
              </a:extLst>
            </p:cNvPr>
            <p:cNvSpPr/>
            <p:nvPr/>
          </p:nvSpPr>
          <p:spPr>
            <a:xfrm>
              <a:off x="3738881" y="1435137"/>
              <a:ext cx="868269" cy="638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13647"/>
                  </a:moveTo>
                  <a:cubicBezTo>
                    <a:pt x="101818" y="108705"/>
                    <a:pt x="101818" y="108705"/>
                    <a:pt x="101818" y="108705"/>
                  </a:cubicBezTo>
                  <a:cubicBezTo>
                    <a:pt x="103376" y="105882"/>
                    <a:pt x="103376" y="105882"/>
                    <a:pt x="103376" y="105882"/>
                  </a:cubicBezTo>
                  <a:cubicBezTo>
                    <a:pt x="104415" y="105882"/>
                    <a:pt x="104415" y="105882"/>
                    <a:pt x="104415" y="105882"/>
                  </a:cubicBezTo>
                  <a:cubicBezTo>
                    <a:pt x="104935" y="100235"/>
                    <a:pt x="104935" y="100235"/>
                    <a:pt x="104935" y="100235"/>
                  </a:cubicBezTo>
                  <a:cubicBezTo>
                    <a:pt x="107012" y="98117"/>
                    <a:pt x="107012" y="98117"/>
                    <a:pt x="107012" y="98117"/>
                  </a:cubicBezTo>
                  <a:cubicBezTo>
                    <a:pt x="105974" y="96000"/>
                    <a:pt x="105974" y="96000"/>
                    <a:pt x="105974" y="96000"/>
                  </a:cubicBezTo>
                  <a:cubicBezTo>
                    <a:pt x="103896" y="90352"/>
                    <a:pt x="103896" y="90352"/>
                    <a:pt x="103896" y="90352"/>
                  </a:cubicBezTo>
                  <a:cubicBezTo>
                    <a:pt x="103896" y="87529"/>
                    <a:pt x="103896" y="87529"/>
                    <a:pt x="103896" y="87529"/>
                  </a:cubicBezTo>
                  <a:cubicBezTo>
                    <a:pt x="103896" y="84705"/>
                    <a:pt x="103896" y="84705"/>
                    <a:pt x="103896" y="84705"/>
                  </a:cubicBezTo>
                  <a:cubicBezTo>
                    <a:pt x="105974" y="83294"/>
                    <a:pt x="105974" y="83294"/>
                    <a:pt x="105974" y="83294"/>
                  </a:cubicBezTo>
                  <a:cubicBezTo>
                    <a:pt x="109610" y="83294"/>
                    <a:pt x="109610" y="83294"/>
                    <a:pt x="109610" y="83294"/>
                  </a:cubicBezTo>
                  <a:cubicBezTo>
                    <a:pt x="113246" y="81176"/>
                    <a:pt x="113246" y="81176"/>
                    <a:pt x="113246" y="81176"/>
                  </a:cubicBezTo>
                  <a:cubicBezTo>
                    <a:pt x="114285" y="79764"/>
                    <a:pt x="114285" y="79764"/>
                    <a:pt x="114285" y="79764"/>
                  </a:cubicBezTo>
                  <a:cubicBezTo>
                    <a:pt x="115844" y="77647"/>
                    <a:pt x="115844" y="77647"/>
                    <a:pt x="115844" y="77647"/>
                  </a:cubicBezTo>
                  <a:cubicBezTo>
                    <a:pt x="117402" y="71294"/>
                    <a:pt x="117402" y="71294"/>
                    <a:pt x="117402" y="71294"/>
                  </a:cubicBezTo>
                  <a:cubicBezTo>
                    <a:pt x="118961" y="68470"/>
                    <a:pt x="118961" y="68470"/>
                    <a:pt x="118961" y="68470"/>
                  </a:cubicBezTo>
                  <a:cubicBezTo>
                    <a:pt x="119999" y="63529"/>
                    <a:pt x="119999" y="63529"/>
                    <a:pt x="119999" y="63529"/>
                  </a:cubicBezTo>
                  <a:cubicBezTo>
                    <a:pt x="119999" y="61411"/>
                    <a:pt x="119999" y="61411"/>
                    <a:pt x="119999" y="61411"/>
                  </a:cubicBezTo>
                  <a:cubicBezTo>
                    <a:pt x="116883" y="57176"/>
                    <a:pt x="116883" y="57176"/>
                    <a:pt x="116883" y="57176"/>
                  </a:cubicBezTo>
                  <a:cubicBezTo>
                    <a:pt x="113766" y="53647"/>
                    <a:pt x="113766" y="53647"/>
                    <a:pt x="113766" y="53647"/>
                  </a:cubicBezTo>
                  <a:cubicBezTo>
                    <a:pt x="111688" y="50823"/>
                    <a:pt x="111688" y="50823"/>
                    <a:pt x="111688" y="50823"/>
                  </a:cubicBezTo>
                  <a:cubicBezTo>
                    <a:pt x="109610" y="48705"/>
                    <a:pt x="109610" y="48705"/>
                    <a:pt x="109610" y="48705"/>
                  </a:cubicBezTo>
                  <a:cubicBezTo>
                    <a:pt x="109610" y="46588"/>
                    <a:pt x="109610" y="46588"/>
                    <a:pt x="109610" y="46588"/>
                  </a:cubicBezTo>
                  <a:cubicBezTo>
                    <a:pt x="110129" y="44470"/>
                    <a:pt x="110129" y="44470"/>
                    <a:pt x="110129" y="44470"/>
                  </a:cubicBezTo>
                  <a:cubicBezTo>
                    <a:pt x="111168" y="45882"/>
                    <a:pt x="111168" y="45882"/>
                    <a:pt x="111168" y="45882"/>
                  </a:cubicBezTo>
                  <a:cubicBezTo>
                    <a:pt x="109610" y="43058"/>
                    <a:pt x="109610" y="43058"/>
                    <a:pt x="109610" y="43058"/>
                  </a:cubicBezTo>
                  <a:cubicBezTo>
                    <a:pt x="109610" y="43058"/>
                    <a:pt x="107532" y="41647"/>
                    <a:pt x="107012" y="41647"/>
                  </a:cubicBezTo>
                  <a:cubicBezTo>
                    <a:pt x="106493" y="41647"/>
                    <a:pt x="104415" y="38823"/>
                    <a:pt x="104415" y="38823"/>
                  </a:cubicBezTo>
                  <a:cubicBezTo>
                    <a:pt x="101818" y="38823"/>
                    <a:pt x="101818" y="38823"/>
                    <a:pt x="101818" y="38823"/>
                  </a:cubicBezTo>
                  <a:cubicBezTo>
                    <a:pt x="101818" y="35294"/>
                    <a:pt x="101818" y="35294"/>
                    <a:pt x="101818" y="35294"/>
                  </a:cubicBezTo>
                  <a:cubicBezTo>
                    <a:pt x="100779" y="31764"/>
                    <a:pt x="100779" y="31764"/>
                    <a:pt x="100779" y="31764"/>
                  </a:cubicBezTo>
                  <a:cubicBezTo>
                    <a:pt x="100779" y="27529"/>
                    <a:pt x="100779" y="27529"/>
                    <a:pt x="100779" y="27529"/>
                  </a:cubicBezTo>
                  <a:cubicBezTo>
                    <a:pt x="100779" y="24705"/>
                    <a:pt x="100779" y="24705"/>
                    <a:pt x="100779" y="24705"/>
                  </a:cubicBezTo>
                  <a:cubicBezTo>
                    <a:pt x="100779" y="19764"/>
                    <a:pt x="100779" y="19764"/>
                    <a:pt x="100779" y="19764"/>
                  </a:cubicBezTo>
                  <a:cubicBezTo>
                    <a:pt x="99740" y="17647"/>
                    <a:pt x="99740" y="17647"/>
                    <a:pt x="99740" y="17647"/>
                  </a:cubicBezTo>
                  <a:cubicBezTo>
                    <a:pt x="98181" y="12705"/>
                    <a:pt x="98181" y="12705"/>
                    <a:pt x="98181" y="12705"/>
                  </a:cubicBezTo>
                  <a:cubicBezTo>
                    <a:pt x="3636" y="15529"/>
                    <a:pt x="3636" y="15529"/>
                    <a:pt x="3636" y="15529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4155" y="0"/>
                    <a:pt x="4155" y="0"/>
                    <a:pt x="4155" y="0"/>
                  </a:cubicBezTo>
                  <a:cubicBezTo>
                    <a:pt x="3636" y="16235"/>
                    <a:pt x="3636" y="16235"/>
                    <a:pt x="3636" y="16235"/>
                  </a:cubicBezTo>
                  <a:cubicBezTo>
                    <a:pt x="2077" y="16235"/>
                    <a:pt x="2077" y="16235"/>
                    <a:pt x="2077" y="16235"/>
                  </a:cubicBezTo>
                  <a:cubicBezTo>
                    <a:pt x="2077" y="18352"/>
                    <a:pt x="2077" y="18352"/>
                    <a:pt x="2077" y="18352"/>
                  </a:cubicBezTo>
                  <a:cubicBezTo>
                    <a:pt x="1558" y="21882"/>
                    <a:pt x="1558" y="21882"/>
                    <a:pt x="1558" y="21882"/>
                  </a:cubicBezTo>
                  <a:cubicBezTo>
                    <a:pt x="2597" y="22588"/>
                    <a:pt x="2597" y="22588"/>
                    <a:pt x="2597" y="22588"/>
                  </a:cubicBezTo>
                  <a:cubicBezTo>
                    <a:pt x="3636" y="26117"/>
                    <a:pt x="3636" y="26117"/>
                    <a:pt x="3636" y="26117"/>
                  </a:cubicBezTo>
                  <a:cubicBezTo>
                    <a:pt x="3636" y="28941"/>
                    <a:pt x="3636" y="28941"/>
                    <a:pt x="3636" y="28941"/>
                  </a:cubicBezTo>
                  <a:cubicBezTo>
                    <a:pt x="2597" y="29647"/>
                    <a:pt x="2597" y="29647"/>
                    <a:pt x="2597" y="29647"/>
                  </a:cubicBezTo>
                  <a:cubicBezTo>
                    <a:pt x="2077" y="31764"/>
                    <a:pt x="2077" y="31764"/>
                    <a:pt x="2077" y="31764"/>
                  </a:cubicBezTo>
                  <a:cubicBezTo>
                    <a:pt x="2077" y="36705"/>
                    <a:pt x="2077" y="36705"/>
                    <a:pt x="2077" y="36705"/>
                  </a:cubicBezTo>
                  <a:cubicBezTo>
                    <a:pt x="519" y="37411"/>
                    <a:pt x="519" y="37411"/>
                    <a:pt x="519" y="37411"/>
                  </a:cubicBezTo>
                  <a:cubicBezTo>
                    <a:pt x="0" y="39529"/>
                    <a:pt x="0" y="39529"/>
                    <a:pt x="0" y="39529"/>
                  </a:cubicBezTo>
                  <a:cubicBezTo>
                    <a:pt x="0" y="41647"/>
                    <a:pt x="0" y="41647"/>
                    <a:pt x="0" y="41647"/>
                  </a:cubicBezTo>
                  <a:cubicBezTo>
                    <a:pt x="2077" y="43764"/>
                    <a:pt x="2077" y="43764"/>
                    <a:pt x="2077" y="43764"/>
                  </a:cubicBezTo>
                  <a:cubicBezTo>
                    <a:pt x="2077" y="46588"/>
                    <a:pt x="2077" y="46588"/>
                    <a:pt x="2077" y="46588"/>
                  </a:cubicBezTo>
                  <a:cubicBezTo>
                    <a:pt x="2077" y="48705"/>
                    <a:pt x="2077" y="48705"/>
                    <a:pt x="2077" y="48705"/>
                  </a:cubicBezTo>
                  <a:cubicBezTo>
                    <a:pt x="1558" y="47294"/>
                    <a:pt x="1558" y="47294"/>
                    <a:pt x="1558" y="47294"/>
                  </a:cubicBezTo>
                  <a:cubicBezTo>
                    <a:pt x="3116" y="50117"/>
                    <a:pt x="3116" y="50117"/>
                    <a:pt x="3116" y="50117"/>
                  </a:cubicBezTo>
                  <a:cubicBezTo>
                    <a:pt x="4675" y="56470"/>
                    <a:pt x="4675" y="56470"/>
                    <a:pt x="4675" y="56470"/>
                  </a:cubicBezTo>
                  <a:cubicBezTo>
                    <a:pt x="6233" y="60000"/>
                    <a:pt x="6233" y="60000"/>
                    <a:pt x="6233" y="60000"/>
                  </a:cubicBezTo>
                  <a:cubicBezTo>
                    <a:pt x="7272" y="64235"/>
                    <a:pt x="7272" y="64235"/>
                    <a:pt x="7272" y="64235"/>
                  </a:cubicBezTo>
                  <a:cubicBezTo>
                    <a:pt x="8311" y="67764"/>
                    <a:pt x="8311" y="67764"/>
                    <a:pt x="8311" y="67764"/>
                  </a:cubicBezTo>
                  <a:cubicBezTo>
                    <a:pt x="9350" y="69882"/>
                    <a:pt x="9350" y="69882"/>
                    <a:pt x="9350" y="69882"/>
                  </a:cubicBezTo>
                  <a:cubicBezTo>
                    <a:pt x="9870" y="72000"/>
                    <a:pt x="9870" y="72000"/>
                    <a:pt x="9870" y="72000"/>
                  </a:cubicBezTo>
                  <a:cubicBezTo>
                    <a:pt x="10389" y="72705"/>
                    <a:pt x="10389" y="72705"/>
                    <a:pt x="10389" y="72705"/>
                  </a:cubicBezTo>
                  <a:cubicBezTo>
                    <a:pt x="10389" y="73411"/>
                    <a:pt x="10389" y="73411"/>
                    <a:pt x="10389" y="73411"/>
                  </a:cubicBezTo>
                  <a:cubicBezTo>
                    <a:pt x="8831" y="74117"/>
                    <a:pt x="8831" y="74117"/>
                    <a:pt x="8831" y="74117"/>
                  </a:cubicBezTo>
                  <a:cubicBezTo>
                    <a:pt x="9350" y="76941"/>
                    <a:pt x="9350" y="76941"/>
                    <a:pt x="9350" y="76941"/>
                  </a:cubicBezTo>
                  <a:cubicBezTo>
                    <a:pt x="9870" y="80470"/>
                    <a:pt x="9870" y="80470"/>
                    <a:pt x="9870" y="80470"/>
                  </a:cubicBezTo>
                  <a:cubicBezTo>
                    <a:pt x="10389" y="81882"/>
                    <a:pt x="10389" y="81882"/>
                    <a:pt x="10389" y="81882"/>
                  </a:cubicBezTo>
                  <a:cubicBezTo>
                    <a:pt x="11428" y="81882"/>
                    <a:pt x="11428" y="81882"/>
                    <a:pt x="11428" y="81882"/>
                  </a:cubicBezTo>
                  <a:cubicBezTo>
                    <a:pt x="12467" y="83294"/>
                    <a:pt x="12467" y="83294"/>
                    <a:pt x="12467" y="83294"/>
                  </a:cubicBezTo>
                  <a:cubicBezTo>
                    <a:pt x="13506" y="88235"/>
                    <a:pt x="13506" y="88235"/>
                    <a:pt x="13506" y="88235"/>
                  </a:cubicBezTo>
                  <a:cubicBezTo>
                    <a:pt x="13506" y="95294"/>
                    <a:pt x="13506" y="95294"/>
                    <a:pt x="13506" y="95294"/>
                  </a:cubicBezTo>
                  <a:cubicBezTo>
                    <a:pt x="12987" y="98117"/>
                    <a:pt x="12987" y="98117"/>
                    <a:pt x="12987" y="98117"/>
                  </a:cubicBezTo>
                  <a:cubicBezTo>
                    <a:pt x="14025" y="100235"/>
                    <a:pt x="14025" y="100235"/>
                    <a:pt x="14025" y="100235"/>
                  </a:cubicBezTo>
                  <a:cubicBezTo>
                    <a:pt x="14545" y="101647"/>
                    <a:pt x="14545" y="101647"/>
                    <a:pt x="14545" y="101647"/>
                  </a:cubicBezTo>
                  <a:cubicBezTo>
                    <a:pt x="14545" y="108705"/>
                    <a:pt x="14545" y="108705"/>
                    <a:pt x="14545" y="108705"/>
                  </a:cubicBezTo>
                  <a:cubicBezTo>
                    <a:pt x="15584" y="113647"/>
                    <a:pt x="15584" y="113647"/>
                    <a:pt x="15584" y="113647"/>
                  </a:cubicBezTo>
                  <a:cubicBezTo>
                    <a:pt x="15584" y="114352"/>
                    <a:pt x="15584" y="114352"/>
                    <a:pt x="15584" y="114352"/>
                  </a:cubicBezTo>
                  <a:cubicBezTo>
                    <a:pt x="91428" y="112941"/>
                    <a:pt x="91428" y="112941"/>
                    <a:pt x="91428" y="112941"/>
                  </a:cubicBezTo>
                  <a:cubicBezTo>
                    <a:pt x="97662" y="120000"/>
                    <a:pt x="97662" y="120000"/>
                    <a:pt x="97662" y="120000"/>
                  </a:cubicBezTo>
                  <a:cubicBezTo>
                    <a:pt x="98701" y="118588"/>
                    <a:pt x="98701" y="118588"/>
                    <a:pt x="98701" y="118588"/>
                  </a:cubicBezTo>
                  <a:lnTo>
                    <a:pt x="98181" y="11364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9BBD7EB-AEA9-4A96-9398-DA17DE850CB7}"/>
                </a:ext>
              </a:extLst>
            </p:cNvPr>
            <p:cNvGrpSpPr/>
            <p:nvPr/>
          </p:nvGrpSpPr>
          <p:grpSpPr>
            <a:xfrm>
              <a:off x="84425" y="77344"/>
              <a:ext cx="7231137" cy="4349657"/>
              <a:chOff x="84425" y="77344"/>
              <a:chExt cx="7231137" cy="4349657"/>
            </a:xfrm>
          </p:grpSpPr>
          <p:cxnSp>
            <p:nvCxnSpPr>
              <p:cNvPr id="103" name="Shape 1428">
                <a:extLst>
                  <a:ext uri="{FF2B5EF4-FFF2-40B4-BE49-F238E27FC236}">
                    <a16:creationId xmlns:a16="http://schemas.microsoft.com/office/drawing/2014/main" id="{3FD4D7BE-B818-45C4-98E1-BF59C34657C9}"/>
                  </a:ext>
                </a:extLst>
              </p:cNvPr>
              <p:cNvCxnSpPr/>
              <p:nvPr/>
            </p:nvCxnSpPr>
            <p:spPr>
              <a:xfrm>
                <a:off x="4314778" y="952148"/>
                <a:ext cx="0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Shape 1429">
                <a:extLst>
                  <a:ext uri="{FF2B5EF4-FFF2-40B4-BE49-F238E27FC236}">
                    <a16:creationId xmlns:a16="http://schemas.microsoft.com/office/drawing/2014/main" id="{31F27FE1-ECE0-4921-A530-2B35E4B8A027}"/>
                  </a:ext>
                </a:extLst>
              </p:cNvPr>
              <p:cNvCxnSpPr/>
              <p:nvPr/>
            </p:nvCxnSpPr>
            <p:spPr>
              <a:xfrm>
                <a:off x="4314778" y="952148"/>
                <a:ext cx="0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 w="317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4A64D5D-3483-4DEB-BE50-F7B61CBDF28C}"/>
                  </a:ext>
                </a:extLst>
              </p:cNvPr>
              <p:cNvSpPr/>
              <p:nvPr/>
            </p:nvSpPr>
            <p:spPr>
              <a:xfrm>
                <a:off x="3677970" y="1997966"/>
                <a:ext cx="1905000" cy="828675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547D451-A38A-47F9-A299-E1430BC667E9}"/>
                  </a:ext>
                </a:extLst>
              </p:cNvPr>
              <p:cNvSpPr/>
              <p:nvPr/>
            </p:nvSpPr>
            <p:spPr>
              <a:xfrm>
                <a:off x="3663683" y="1988440"/>
                <a:ext cx="227694" cy="956512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D6A4AF8-9A25-4B77-902E-0C5C68A43963}"/>
                  </a:ext>
                </a:extLst>
              </p:cNvPr>
              <p:cNvSpPr/>
              <p:nvPr/>
            </p:nvSpPr>
            <p:spPr>
              <a:xfrm>
                <a:off x="3101707" y="1993203"/>
                <a:ext cx="552450" cy="942975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545CAAC-1CE2-41C0-8AD0-E1B04F3D7C3D}"/>
                  </a:ext>
                </a:extLst>
              </p:cNvPr>
              <p:cNvSpPr/>
              <p:nvPr/>
            </p:nvSpPr>
            <p:spPr>
              <a:xfrm>
                <a:off x="3266431" y="1253567"/>
                <a:ext cx="378201" cy="715824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40A18CB-D36F-4614-ACE3-17C1E2F4CA75}"/>
                  </a:ext>
                </a:extLst>
              </p:cNvPr>
              <p:cNvSpPr/>
              <p:nvPr/>
            </p:nvSpPr>
            <p:spPr>
              <a:xfrm rot="2210832">
                <a:off x="2849096" y="3297432"/>
                <a:ext cx="1333732" cy="474905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B241BE3-67C2-48EF-8B30-3B9E8BFF4A5C}"/>
                  </a:ext>
                </a:extLst>
              </p:cNvPr>
              <p:cNvSpPr/>
              <p:nvPr/>
            </p:nvSpPr>
            <p:spPr>
              <a:xfrm rot="2210832">
                <a:off x="2619904" y="2852331"/>
                <a:ext cx="269621" cy="1574670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A50021"/>
                </a:solidFill>
                <a:prstDash val="dash"/>
                <a:miter lim="800000"/>
                <a:headEnd type="triangle" w="med" len="lg"/>
                <a:tailEnd type="none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DFF4A4E-DCFF-4F8D-8DA1-D00939974740}"/>
                  </a:ext>
                </a:extLst>
              </p:cNvPr>
              <p:cNvSpPr/>
              <p:nvPr/>
            </p:nvSpPr>
            <p:spPr>
              <a:xfrm rot="2210832">
                <a:off x="2273447" y="2648697"/>
                <a:ext cx="554659" cy="1119926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EF22132-6E0B-4685-9559-D9F1F85F131D}"/>
                  </a:ext>
                </a:extLst>
              </p:cNvPr>
              <p:cNvSpPr/>
              <p:nvPr/>
            </p:nvSpPr>
            <p:spPr>
              <a:xfrm rot="2210832">
                <a:off x="2482979" y="1812367"/>
                <a:ext cx="995190" cy="879142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5AE193B-2AF5-42AD-9123-942A734E57D6}"/>
                  </a:ext>
                </a:extLst>
              </p:cNvPr>
              <p:cNvSpPr/>
              <p:nvPr/>
            </p:nvSpPr>
            <p:spPr>
              <a:xfrm rot="7954018">
                <a:off x="4271808" y="2915834"/>
                <a:ext cx="236552" cy="1214438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9D0002C-BB4F-4FF8-8E4D-BB6E37F24776}"/>
                  </a:ext>
                </a:extLst>
              </p:cNvPr>
              <p:cNvSpPr/>
              <p:nvPr/>
            </p:nvSpPr>
            <p:spPr>
              <a:xfrm>
                <a:off x="3551988" y="3198153"/>
                <a:ext cx="308151" cy="525982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4B69DCF-85F2-4E9E-8B06-0D75785B32D3}"/>
                  </a:ext>
                </a:extLst>
              </p:cNvPr>
              <p:cNvSpPr/>
              <p:nvPr/>
            </p:nvSpPr>
            <p:spPr>
              <a:xfrm rot="4397569">
                <a:off x="3405674" y="2872450"/>
                <a:ext cx="308151" cy="525982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2BB5527-D0F9-475C-A842-64497C622BF6}"/>
                  </a:ext>
                </a:extLst>
              </p:cNvPr>
              <p:cNvSpPr/>
              <p:nvPr/>
            </p:nvSpPr>
            <p:spPr>
              <a:xfrm rot="8824781">
                <a:off x="435794" y="2137301"/>
                <a:ext cx="1563965" cy="807268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A89B0DB-D952-42CE-B7F4-778418B19896}"/>
                  </a:ext>
                </a:extLst>
              </p:cNvPr>
              <p:cNvSpPr/>
              <p:nvPr/>
            </p:nvSpPr>
            <p:spPr>
              <a:xfrm rot="8824781">
                <a:off x="1563162" y="1402348"/>
                <a:ext cx="236552" cy="1214438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B29F9D3F-0FAE-4181-9213-0F4EE562B7F8}"/>
                  </a:ext>
                </a:extLst>
              </p:cNvPr>
              <p:cNvSpPr/>
              <p:nvPr/>
            </p:nvSpPr>
            <p:spPr>
              <a:xfrm rot="8824781">
                <a:off x="1900209" y="1715003"/>
                <a:ext cx="370046" cy="685290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FD35E81-A66E-4DE7-A70B-8BCAE5CAFCD4}"/>
                  </a:ext>
                </a:extLst>
              </p:cNvPr>
              <p:cNvSpPr/>
              <p:nvPr/>
            </p:nvSpPr>
            <p:spPr>
              <a:xfrm rot="8824781">
                <a:off x="2221721" y="2260850"/>
                <a:ext cx="591559" cy="486288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21DEB11-6278-472F-A4C1-E8B6615B3CC8}"/>
                  </a:ext>
                </a:extLst>
              </p:cNvPr>
              <p:cNvSpPr/>
              <p:nvPr/>
            </p:nvSpPr>
            <p:spPr>
              <a:xfrm rot="4278123">
                <a:off x="1348256" y="2397805"/>
                <a:ext cx="638477" cy="1043086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D4CF9AF-FCF9-4805-AE09-F16A9E2152DC}"/>
                  </a:ext>
                </a:extLst>
              </p:cNvPr>
              <p:cNvSpPr/>
              <p:nvPr/>
            </p:nvSpPr>
            <p:spPr>
              <a:xfrm>
                <a:off x="1104894" y="631246"/>
                <a:ext cx="417183" cy="265347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4A09C7A-DB0D-4B92-9A45-9AAD07BBDEB5}"/>
                  </a:ext>
                </a:extLst>
              </p:cNvPr>
              <p:cNvSpPr/>
              <p:nvPr/>
            </p:nvSpPr>
            <p:spPr>
              <a:xfrm rot="1527119">
                <a:off x="873086" y="672857"/>
                <a:ext cx="356732" cy="880395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0CCA58E-840A-46A5-895F-A03F7F263D62}"/>
                  </a:ext>
                </a:extLst>
              </p:cNvPr>
              <p:cNvSpPr/>
              <p:nvPr/>
            </p:nvSpPr>
            <p:spPr>
              <a:xfrm>
                <a:off x="84425" y="626483"/>
                <a:ext cx="996655" cy="658520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2C25504-9391-44E1-8CD3-365DC77DAB15}"/>
                  </a:ext>
                </a:extLst>
              </p:cNvPr>
              <p:cNvSpPr/>
              <p:nvPr/>
            </p:nvSpPr>
            <p:spPr>
              <a:xfrm>
                <a:off x="743248" y="77344"/>
                <a:ext cx="328308" cy="525326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D9CF596-A14A-440E-82E9-918CA78E1504}"/>
                  </a:ext>
                </a:extLst>
              </p:cNvPr>
              <p:cNvSpPr/>
              <p:nvPr/>
            </p:nvSpPr>
            <p:spPr>
              <a:xfrm flipV="1">
                <a:off x="416105" y="1366492"/>
                <a:ext cx="1652688" cy="639860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34D20AE-6452-458C-B0DD-5DA26C2069DC}"/>
                  </a:ext>
                </a:extLst>
              </p:cNvPr>
              <p:cNvSpPr/>
              <p:nvPr/>
            </p:nvSpPr>
            <p:spPr>
              <a:xfrm rot="5103067">
                <a:off x="6011835" y="1787828"/>
                <a:ext cx="944345" cy="488727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DC1E36B-B253-4579-800E-8CFF04213385}"/>
                  </a:ext>
                </a:extLst>
              </p:cNvPr>
              <p:cNvSpPr/>
              <p:nvPr/>
            </p:nvSpPr>
            <p:spPr>
              <a:xfrm rot="5103067">
                <a:off x="6228500" y="1200217"/>
                <a:ext cx="111662" cy="834049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6774889-1046-491C-B607-7BB08A7CABA2}"/>
                  </a:ext>
                </a:extLst>
              </p:cNvPr>
              <p:cNvSpPr/>
              <p:nvPr/>
            </p:nvSpPr>
            <p:spPr>
              <a:xfrm rot="6348513">
                <a:off x="5972165" y="646611"/>
                <a:ext cx="597706" cy="948205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A50021"/>
                </a:solidFill>
                <a:prstDash val="dash"/>
                <a:miter lim="800000"/>
                <a:headEnd type="triangle" w="med" len="lg"/>
                <a:tailEnd type="none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81D2747-474E-414B-8DDE-21C55CA1B86C}"/>
                  </a:ext>
                </a:extLst>
              </p:cNvPr>
              <p:cNvSpPr/>
              <p:nvPr/>
            </p:nvSpPr>
            <p:spPr>
              <a:xfrm rot="5103067">
                <a:off x="6689713" y="853102"/>
                <a:ext cx="620515" cy="631183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25F37F3-D5B6-43E6-86A3-1BF97668EA77}"/>
                  </a:ext>
                </a:extLst>
              </p:cNvPr>
              <p:cNvSpPr/>
              <p:nvPr/>
            </p:nvSpPr>
            <p:spPr>
              <a:xfrm rot="2364985">
                <a:off x="2464912" y="1256803"/>
                <a:ext cx="944345" cy="488727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22F0EE-2A07-4240-A4AF-C011B0B415E2}"/>
                  </a:ext>
                </a:extLst>
              </p:cNvPr>
              <p:cNvSpPr/>
              <p:nvPr/>
            </p:nvSpPr>
            <p:spPr>
              <a:xfrm rot="2364985">
                <a:off x="2444988" y="936744"/>
                <a:ext cx="111662" cy="834049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0B243CB-1CD5-4982-8401-25AC3E044861}"/>
                  </a:ext>
                </a:extLst>
              </p:cNvPr>
              <p:cNvSpPr/>
              <p:nvPr/>
            </p:nvSpPr>
            <p:spPr>
              <a:xfrm rot="3610431">
                <a:off x="2097697" y="692638"/>
                <a:ext cx="393601" cy="701078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1E5E0BE-6308-48DA-BD80-F18E3EA64444}"/>
                  </a:ext>
                </a:extLst>
              </p:cNvPr>
              <p:cNvSpPr/>
              <p:nvPr/>
            </p:nvSpPr>
            <p:spPr>
              <a:xfrm rot="2364985">
                <a:off x="2370293" y="212931"/>
                <a:ext cx="620515" cy="631183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A50021"/>
                </a:solidFill>
                <a:prstDash val="dash"/>
                <a:miter lim="800000"/>
                <a:headEnd w="lg" len="lg"/>
                <a:tailEnd type="triangle" w="med" len="lg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EF6FF77-6739-42C3-B23D-8F81CCE5645F}"/>
                  </a:ext>
                </a:extLst>
              </p:cNvPr>
              <p:cNvSpPr/>
              <p:nvPr/>
            </p:nvSpPr>
            <p:spPr>
              <a:xfrm rot="11513807">
                <a:off x="3036620" y="618323"/>
                <a:ext cx="1186870" cy="629558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E4ED807-4385-4816-A429-16BB6649ED47}"/>
                  </a:ext>
                </a:extLst>
              </p:cNvPr>
              <p:cNvSpPr/>
              <p:nvPr/>
            </p:nvSpPr>
            <p:spPr>
              <a:xfrm rot="11513807">
                <a:off x="4180245" y="641860"/>
                <a:ext cx="45719" cy="729817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EF53C96-286F-441A-8689-DC60A7CCFFA7}"/>
                  </a:ext>
                </a:extLst>
              </p:cNvPr>
              <p:cNvSpPr/>
              <p:nvPr/>
            </p:nvSpPr>
            <p:spPr>
              <a:xfrm rot="12759253">
                <a:off x="4321841" y="744337"/>
                <a:ext cx="571887" cy="824389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9ECF173-2A35-49CD-A43A-7536F3BC7890}"/>
                  </a:ext>
                </a:extLst>
              </p:cNvPr>
              <p:cNvSpPr/>
              <p:nvPr/>
            </p:nvSpPr>
            <p:spPr>
              <a:xfrm rot="11513807" flipH="1">
                <a:off x="3710298" y="1323027"/>
                <a:ext cx="414900" cy="337702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CC8C34-9E10-44B1-8AAA-607777177C6D}"/>
                  </a:ext>
                </a:extLst>
              </p:cNvPr>
              <p:cNvSpPr/>
              <p:nvPr/>
            </p:nvSpPr>
            <p:spPr>
              <a:xfrm rot="11513807">
                <a:off x="4043356" y="1468397"/>
                <a:ext cx="1014093" cy="953649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2683A3D-24AF-461D-8FAD-6E7DCF192ECA}"/>
                  </a:ext>
                </a:extLst>
              </p:cNvPr>
              <p:cNvSpPr/>
              <p:nvPr/>
            </p:nvSpPr>
            <p:spPr>
              <a:xfrm>
                <a:off x="5253933" y="3219123"/>
                <a:ext cx="672585" cy="251650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504D50C-2BF6-41BF-884D-ED6CBE87ADD7}"/>
                  </a:ext>
                </a:extLst>
              </p:cNvPr>
              <p:cNvSpPr/>
              <p:nvPr/>
            </p:nvSpPr>
            <p:spPr>
              <a:xfrm>
                <a:off x="5239646" y="3209596"/>
                <a:ext cx="179463" cy="610228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4EA6C90-4718-4E88-8660-2F4388A47412}"/>
                  </a:ext>
                </a:extLst>
              </p:cNvPr>
              <p:cNvSpPr/>
              <p:nvPr/>
            </p:nvSpPr>
            <p:spPr>
              <a:xfrm>
                <a:off x="4819758" y="3214359"/>
                <a:ext cx="410361" cy="473475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DD9023D-86A3-40A7-AA0F-DF3BFBD93E3C}"/>
                  </a:ext>
                </a:extLst>
              </p:cNvPr>
              <p:cNvSpPr/>
              <p:nvPr/>
            </p:nvSpPr>
            <p:spPr>
              <a:xfrm>
                <a:off x="5075967" y="2842145"/>
                <a:ext cx="144628" cy="348401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831366E-8E49-481F-8D97-4C0203FC6745}"/>
                  </a:ext>
                </a:extLst>
              </p:cNvPr>
              <p:cNvSpPr/>
              <p:nvPr/>
            </p:nvSpPr>
            <p:spPr>
              <a:xfrm>
                <a:off x="5546689" y="2069704"/>
                <a:ext cx="1186842" cy="596183"/>
              </a:xfrm>
              <a:custGeom>
                <a:avLst/>
                <a:gdLst>
                  <a:gd name="connsiteX0" fmla="*/ 2540000 w 2540000"/>
                  <a:gd name="connsiteY0" fmla="*/ 1104900 h 1104900"/>
                  <a:gd name="connsiteX1" fmla="*/ 984250 w 2540000"/>
                  <a:gd name="connsiteY1" fmla="*/ 717550 h 1104900"/>
                  <a:gd name="connsiteX2" fmla="*/ 0 w 2540000"/>
                  <a:gd name="connsiteY2" fmla="*/ 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00" h="1104900">
                    <a:moveTo>
                      <a:pt x="2540000" y="1104900"/>
                    </a:moveTo>
                    <a:cubicBezTo>
                      <a:pt x="1973791" y="1003300"/>
                      <a:pt x="1407583" y="901700"/>
                      <a:pt x="984250" y="717550"/>
                    </a:cubicBezTo>
                    <a:cubicBezTo>
                      <a:pt x="560917" y="533400"/>
                      <a:pt x="280458" y="26670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5992C1D-1506-4FA1-A91F-92130BB39FFD}"/>
                  </a:ext>
                </a:extLst>
              </p:cNvPr>
              <p:cNvSpPr/>
              <p:nvPr/>
            </p:nvSpPr>
            <p:spPr>
              <a:xfrm>
                <a:off x="5532402" y="2060178"/>
                <a:ext cx="456896" cy="1960738"/>
              </a:xfrm>
              <a:custGeom>
                <a:avLst/>
                <a:gdLst>
                  <a:gd name="connsiteX0" fmla="*/ 292100 w 315403"/>
                  <a:gd name="connsiteY0" fmla="*/ 1619250 h 1619250"/>
                  <a:gd name="connsiteX1" fmla="*/ 285750 w 315403"/>
                  <a:gd name="connsiteY1" fmla="*/ 723900 h 1619250"/>
                  <a:gd name="connsiteX2" fmla="*/ 0 w 315403"/>
                  <a:gd name="connsiteY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403" h="1619250">
                    <a:moveTo>
                      <a:pt x="292100" y="1619250"/>
                    </a:moveTo>
                    <a:cubicBezTo>
                      <a:pt x="313266" y="1306512"/>
                      <a:pt x="334433" y="993775"/>
                      <a:pt x="285750" y="723900"/>
                    </a:cubicBezTo>
                    <a:cubicBezTo>
                      <a:pt x="237067" y="454025"/>
                      <a:pt x="118533" y="227012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71AC3B8-CF44-413B-847E-7EC8A518D237}"/>
                  </a:ext>
                </a:extLst>
              </p:cNvPr>
              <p:cNvSpPr/>
              <p:nvPr/>
            </p:nvSpPr>
            <p:spPr>
              <a:xfrm>
                <a:off x="4381228" y="2064941"/>
                <a:ext cx="1141648" cy="1098327"/>
              </a:xfrm>
              <a:custGeom>
                <a:avLst/>
                <a:gdLst>
                  <a:gd name="connsiteX0" fmla="*/ 0 w 736600"/>
                  <a:gd name="connsiteY0" fmla="*/ 1257300 h 1257300"/>
                  <a:gd name="connsiteX1" fmla="*/ 533400 w 736600"/>
                  <a:gd name="connsiteY1" fmla="*/ 666750 h 1257300"/>
                  <a:gd name="connsiteX2" fmla="*/ 736600 w 736600"/>
                  <a:gd name="connsiteY2" fmla="*/ 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600" h="1257300">
                    <a:moveTo>
                      <a:pt x="0" y="1257300"/>
                    </a:moveTo>
                    <a:cubicBezTo>
                      <a:pt x="205316" y="1066800"/>
                      <a:pt x="410633" y="876300"/>
                      <a:pt x="533400" y="666750"/>
                    </a:cubicBezTo>
                    <a:cubicBezTo>
                      <a:pt x="656167" y="457200"/>
                      <a:pt x="696383" y="228600"/>
                      <a:pt x="73660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F4C0280-41E9-474C-BF8C-DE717E09ED7C}"/>
                  </a:ext>
                </a:extLst>
              </p:cNvPr>
              <p:cNvSpPr/>
              <p:nvPr/>
            </p:nvSpPr>
            <p:spPr>
              <a:xfrm>
                <a:off x="5276083" y="1026409"/>
                <a:ext cx="237268" cy="1014719"/>
              </a:xfrm>
              <a:custGeom>
                <a:avLst/>
                <a:gdLst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254000 w 2216150"/>
                  <a:gd name="connsiteY2" fmla="*/ 577850 h 2254250"/>
                  <a:gd name="connsiteX3" fmla="*/ 0 w 2216150"/>
                  <a:gd name="connsiteY3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  <a:gd name="connsiteX0" fmla="*/ 2216150 w 2216150"/>
                  <a:gd name="connsiteY0" fmla="*/ 2254250 h 2254250"/>
                  <a:gd name="connsiteX1" fmla="*/ 965200 w 2216150"/>
                  <a:gd name="connsiteY1" fmla="*/ 1543050 h 2254250"/>
                  <a:gd name="connsiteX2" fmla="*/ 0 w 2216150"/>
                  <a:gd name="connsiteY2" fmla="*/ 0 h 22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6150" h="2254250">
                    <a:moveTo>
                      <a:pt x="2216150" y="2254250"/>
                    </a:moveTo>
                    <a:cubicBezTo>
                      <a:pt x="1754187" y="2038350"/>
                      <a:pt x="1626658" y="2090208"/>
                      <a:pt x="965200" y="1543050"/>
                    </a:cubicBezTo>
                    <a:cubicBezTo>
                      <a:pt x="303742" y="995892"/>
                      <a:pt x="124883" y="410369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89" name="Picture 88" descr="CHEP - Wikipedia">
              <a:extLst>
                <a:ext uri="{FF2B5EF4-FFF2-40B4-BE49-F238E27FC236}">
                  <a16:creationId xmlns:a16="http://schemas.microsoft.com/office/drawing/2014/main" id="{3A320E32-5A5A-468B-AADF-CA85421D2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55" y="1245957"/>
              <a:ext cx="1424588" cy="623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 descr="Army and Air Force Exchange Service - Wikipedia">
              <a:extLst>
                <a:ext uri="{FF2B5EF4-FFF2-40B4-BE49-F238E27FC236}">
                  <a16:creationId xmlns:a16="http://schemas.microsoft.com/office/drawing/2014/main" id="{BB2FA262-C44F-4AE0-9ACC-3554012C1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167" y="2749594"/>
              <a:ext cx="980227" cy="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FEMA Logo (Blue) | FEMA.gov">
              <a:extLst>
                <a:ext uri="{FF2B5EF4-FFF2-40B4-BE49-F238E27FC236}">
                  <a16:creationId xmlns:a16="http://schemas.microsoft.com/office/drawing/2014/main" id="{A34B78DA-BEAD-4E2F-BF4E-3E059749F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762" y="0"/>
              <a:ext cx="1573497" cy="109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 descr="Samsung Logo Png - Free Transparent PNG Logos">
              <a:extLst>
                <a:ext uri="{FF2B5EF4-FFF2-40B4-BE49-F238E27FC236}">
                  <a16:creationId xmlns:a16="http://schemas.microsoft.com/office/drawing/2014/main" id="{FB70FADA-F319-456D-8BFD-9F6B1A43C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545" y="3195961"/>
              <a:ext cx="1928777" cy="1446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92" descr="Johnson &amp; Johnson – Logos Download">
              <a:extLst>
                <a:ext uri="{FF2B5EF4-FFF2-40B4-BE49-F238E27FC236}">
                  <a16:creationId xmlns:a16="http://schemas.microsoft.com/office/drawing/2014/main" id="{4D7771DC-9011-4B5E-B037-FAE8EA25F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" y="2123225"/>
              <a:ext cx="2505116" cy="4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Staples Logo - Transparent - Idaho Falls Chamber of Commerce">
              <a:extLst>
                <a:ext uri="{FF2B5EF4-FFF2-40B4-BE49-F238E27FC236}">
                  <a16:creationId xmlns:a16="http://schemas.microsoft.com/office/drawing/2014/main" id="{09373659-1F0C-45D5-B8DA-63563854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861" y="356358"/>
              <a:ext cx="2276167" cy="40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C31A323-5036-4920-BCA2-F14D5E501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852" y="876457"/>
              <a:ext cx="948062" cy="948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Michelin Logo PNG Transparent &amp; SVG Vector - Freebie Supply">
              <a:extLst>
                <a:ext uri="{FF2B5EF4-FFF2-40B4-BE49-F238E27FC236}">
                  <a16:creationId xmlns:a16="http://schemas.microsoft.com/office/drawing/2014/main" id="{30F79A60-C352-47F2-8A9B-7C20A38D6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463" y="3574048"/>
              <a:ext cx="2732338" cy="705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96" descr="Costco Png Logo - Free Transparent PNG Logos">
              <a:extLst>
                <a:ext uri="{FF2B5EF4-FFF2-40B4-BE49-F238E27FC236}">
                  <a16:creationId xmlns:a16="http://schemas.microsoft.com/office/drawing/2014/main" id="{0CA0C760-6AA5-4645-96B9-A6D866DEF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35" y="368129"/>
              <a:ext cx="1432459" cy="446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Del Monte Logo PNG Transparent &amp; SVG Vector - Freebie Supply">
              <a:extLst>
                <a:ext uri="{FF2B5EF4-FFF2-40B4-BE49-F238E27FC236}">
                  <a16:creationId xmlns:a16="http://schemas.microsoft.com/office/drawing/2014/main" id="{D10DA5ED-8D3F-4E10-A75C-58279589F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771" y="1564899"/>
              <a:ext cx="1218844" cy="914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 descr="Ocean Spray (cooperative) - Wikipedia">
              <a:extLst>
                <a:ext uri="{FF2B5EF4-FFF2-40B4-BE49-F238E27FC236}">
                  <a16:creationId xmlns:a16="http://schemas.microsoft.com/office/drawing/2014/main" id="{FAB07849-C317-41B0-BC12-84D594D23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718" y="806421"/>
              <a:ext cx="1155230" cy="6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 descr="Meijer – Logos Download">
              <a:extLst>
                <a:ext uri="{FF2B5EF4-FFF2-40B4-BE49-F238E27FC236}">
                  <a16:creationId xmlns:a16="http://schemas.microsoft.com/office/drawing/2014/main" id="{F197D109-7E91-4561-BF05-21B2CEA9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726" y="2783565"/>
              <a:ext cx="1359783" cy="60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588DD8-C54E-4BE2-8CD1-F3DB5F43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96" y="1087811"/>
              <a:ext cx="2409224" cy="2409224"/>
            </a:xfrm>
            <a:prstGeom prst="rect">
              <a:avLst/>
            </a:prstGeom>
            <a:effectLst>
              <a:glow rad="190500">
                <a:schemeClr val="bg1">
                  <a:lumMod val="95000"/>
                  <a:alpha val="57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02" name="Picture 101" descr="Abbott Laboratories Logo old">
              <a:extLst>
                <a:ext uri="{FF2B5EF4-FFF2-40B4-BE49-F238E27FC236}">
                  <a16:creationId xmlns:a16="http://schemas.microsoft.com/office/drawing/2014/main" id="{A2887AE9-9D34-4712-8427-D38010D55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410" y="3719521"/>
              <a:ext cx="693100" cy="79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6B5929-BD8B-4ABB-975D-7576B17E7B5A}"/>
              </a:ext>
            </a:extLst>
          </p:cNvPr>
          <p:cNvSpPr txBox="1"/>
          <p:nvPr/>
        </p:nvSpPr>
        <p:spPr>
          <a:xfrm>
            <a:off x="4321610" y="7195721"/>
            <a:ext cx="17500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Acquisition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2D34B-84E2-4B11-896F-86A8F8ED3B30}"/>
              </a:ext>
            </a:extLst>
          </p:cNvPr>
          <p:cNvSpPr txBox="1"/>
          <p:nvPr/>
        </p:nvSpPr>
        <p:spPr>
          <a:xfrm>
            <a:off x="4367903" y="7433531"/>
            <a:ext cx="246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/>
              <a:t>Micro Purchase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/>
              <a:t>Simplified Acquisition Procedures (SAP)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/>
              <a:t>Blanket Purchase Agreement (BPA)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/>
              <a:t>BPA with WOSB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/>
              <a:t>WOSB Set Aside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190254-0E96-4D16-B81F-8036BF26D268}"/>
              </a:ext>
            </a:extLst>
          </p:cNvPr>
          <p:cNvCxnSpPr/>
          <p:nvPr/>
        </p:nvCxnSpPr>
        <p:spPr>
          <a:xfrm>
            <a:off x="0" y="8331440"/>
            <a:ext cx="685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2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2084</TotalTime>
  <Words>411</Words>
  <Application>Microsoft Office PowerPoint</Application>
  <PresentationFormat>On-screen Show (4:3)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Frank</dc:creator>
  <cp:lastModifiedBy>Ashley Caloia</cp:lastModifiedBy>
  <cp:revision>74</cp:revision>
  <dcterms:created xsi:type="dcterms:W3CDTF">2018-08-14T13:34:57Z</dcterms:created>
  <dcterms:modified xsi:type="dcterms:W3CDTF">2024-11-11T14:09:49Z</dcterms:modified>
</cp:coreProperties>
</file>